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74" r:id="rId3"/>
    <p:sldId id="257" r:id="rId4"/>
    <p:sldId id="265" r:id="rId5"/>
    <p:sldId id="273" r:id="rId6"/>
    <p:sldId id="266" r:id="rId7"/>
    <p:sldId id="268" r:id="rId8"/>
    <p:sldId id="275" r:id="rId9"/>
    <p:sldId id="264" r:id="rId10"/>
    <p:sldId id="272" r:id="rId11"/>
    <p:sldId id="260" r:id="rId12"/>
    <p:sldId id="269" r:id="rId13"/>
    <p:sldId id="270" r:id="rId14"/>
    <p:sldId id="267" r:id="rId15"/>
    <p:sldId id="277" r:id="rId16"/>
    <p:sldId id="261" r:id="rId17"/>
    <p:sldId id="271" r:id="rId18"/>
    <p:sldId id="262" r:id="rId19"/>
    <p:sldId id="259" r:id="rId20"/>
    <p:sldId id="279" r:id="rId21"/>
    <p:sldId id="263" r:id="rId22"/>
    <p:sldId id="276" r:id="rId23"/>
    <p:sldId id="278" r:id="rId24"/>
    <p:sldId id="258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38" d="100"/>
          <a:sy n="38" d="100"/>
        </p:scale>
        <p:origin x="-10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B65E8-61F3-482F-B18B-A8DD074A2AC0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801E-6221-427D-884A-AD55CDC189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26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801E-6221-427D-884A-AD55CDC1893E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3190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7A71FA-B168-4C1F-9D0C-CC47686268FC}" type="datetimeFigureOut">
              <a:rPr lang="pt-BR" smtClean="0"/>
              <a:pPr/>
              <a:t>23/02/2014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D13206-48DC-452D-A69C-C9BE979BB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4968551" cy="190216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UNIVERSIDADE TIRADENTES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CURSO DE PEDAGOGIA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7854696" cy="388330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e Metodologia do Ensino de História e Geografia</a:t>
            </a:r>
          </a:p>
          <a:p>
            <a:pPr>
              <a:spcBef>
                <a:spcPts val="0"/>
              </a:spcBef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Profª  </a:t>
            </a:r>
            <a:r>
              <a:rPr lang="pt-B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Betesabel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Vilar de J Santos</a:t>
            </a:r>
          </a:p>
          <a:p>
            <a:pPr>
              <a:spcBef>
                <a:spcPts val="0"/>
              </a:spcBef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Silvania C.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Santos, Maria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dos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Prazeres  Ana, Emilia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32656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73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32656"/>
            <a:ext cx="1656184" cy="18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641364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http://www.aracaju.se.gov.br/154anos/thumb/phpThumb.php?src=/154anos/galerias/29/marca_49c0e58c67383.jpg&amp;w=400&amp;q=100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5656" y="2348880"/>
            <a:ext cx="3129136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PONTE DO IMPERADOR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1.bp.blogspot.com/_VTQmzSHT2_g/SuXvqLGxQ9I/AAAAAAAAAIs/gYA9E281ZUg/s400/gal_aju_antiga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792" y="2348880"/>
            <a:ext cx="38100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1626158"/>
      </p:ext>
    </p:extLst>
  </p:cSld>
  <p:clrMapOvr>
    <a:masterClrMapping/>
  </p:clrMapOvr>
  <p:transition>
    <p:zoom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aracaju.se.gov.br/154anos/thumb/phpThumb.php?src=/154anos/galerias/29/marca_49c0e0a72d75b.jpg&amp;w=400&amp;q=10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2276872"/>
            <a:ext cx="381000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AV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. Barão de Maruim, 1936</a:t>
            </a:r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encrypted-tbn2.gstatic.com/images?q=tbn:ANd9GcROzbmCVbE1dDlTHVwlWNMgPHyyC-BeCVYiYUULla-s4Ee9aM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340307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301450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teatroatheneu.se.gov.br/sysclientes/images/secretarias/teatroatheneu/atheneu-fachada_Secult-(11)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3612"/>
            <a:ext cx="5266928" cy="39616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TEATRO ATHENEU 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12160" y="2274838"/>
            <a:ext cx="3131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Inaugurado em março de 1954, o Teatro Atheneu é o mais antigo espaço cênico de Sergipe. Foi concebido como auditório para atividades complementares do Colégio Atheneu Sergipense, mas ganhou identidade própria com o passar do tempo, fruto do crescimento da cena cultural de Aracaju</a:t>
            </a:r>
            <a:r>
              <a:rPr lang="pt-BR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35598970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http://www.aracaju.se.gov.br/154anos/thumb/phpThumb.php?src=/154anos/galerias/29/marca_49c0e0af5795a.jpg&amp;w=400&amp;q=10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2348880"/>
            <a:ext cx="3672408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Antiga 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biblioteca, atual câmara, 1926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://3.bp.blogspot.com/-gL0eDtdGW0M/UglZ7_0Z7SI/AAAAAAAAYvk/bXIfXtHjXOA/s1600/Biblioteca+Epif%C3%A2nio+D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1"/>
            <a:ext cx="40614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8325488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aracaju.se.gov.br/154anos/thumb/phpThumb.php?src=/154anos/galerias/29/marca_49c0e0a3c1b30.jpg&amp;w=400&amp;q=10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2276872"/>
            <a:ext cx="6264696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Antigo 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Atheneu e rua Itabaiana em 1910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68803808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aracaju.se.gov.br/154anos/thumb/phpThumb.php?src=/154anos/galerias/29/marca_49c0e55271104.jpg&amp;w=400&amp;q=10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88843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Praça </a:t>
            </a:r>
            <a:r>
              <a:rPr lang="pt-BR" sz="4000" b="1" dirty="0" err="1" smtClean="0">
                <a:solidFill>
                  <a:schemeClr val="accent1">
                    <a:lumMod val="50000"/>
                  </a:schemeClr>
                </a:solidFill>
              </a:rPr>
              <a:t>Camerino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1930</a:t>
            </a:r>
          </a:p>
        </p:txBody>
      </p:sp>
      <p:pic>
        <p:nvPicPr>
          <p:cNvPr id="4098" name="Picture 2" descr="https://encrypted-tbn2.gstatic.com/images?q=tbn:ANd9GcSOu60Y-1SCHLxURWw98c9gShKi-ask-gFfs8G1rHbB8_5mn1nb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33107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7270819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aracaju.se.gov.br/154anos/thumb/phpThumb.php?src=/154anos/galerias/29/marca_49c0e09f430da.jpg&amp;w=400&amp;q=10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8868"/>
            <a:ext cx="3810000" cy="2774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Atalaia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utoShape 4" descr="data:image/jpeg;base64,/9j/4AAQSkZJRgABAQAAAQABAAD/2wCEAAkGBhQSERUUEhQWFRUWFRcXGBgYGBkcGBccGhgXFxwWHBgYHSYeGxwjGhYYHy8gJCcpLCwsGB4xNTAqNSYrLCkBCQoKDgwOGg8PGikkHCQpKSwsKSwsLCwsLCwsLCwsLCksLCwsLCwsLCwsLCwsKSwsKSwsLCwsLCwsLCwsLCksKf/AABEIALUBFwMBIgACEQEDEQH/xAAcAAABBQEBAQAAAAAAAAAAAAAFAAECBAYDBwj/xABIEAACAQMCAwUFAwgHCAEFAAABAhEAAyEEEgUxQQYTIlFhMnGBkaEUQrEHFiNScpKy0RUkYoKiwfAzNENzwuHi8WMXU1R04//EABoBAAMBAQEBAAAAAAAAAAAAAAECAwAEBQb/xAAvEQACAgEDAgUCBQUBAAAAAAAAAQIRAxIhMRNBBCIyUWFxoRSBkeHwBSNCscFS/9oADAMBAAIRAxEAPwDN9q+J3RrdSBduAC/cAAdwANx6TQg8Ru//AHbn77fzoj2rT+u6n/n3f4zQnbX2Hh1Hpx27I8TK/M/qdPttz9d/32/nS+1P+u37x/nUAtIiuil7EtQjqG/Wb5mm3nzPzP8AOn204WtsayO8/wCjSk1LbThaJrIEmkprpspBRWs1jA1FjXQimCUNg2QFOBXTbS21rFshFMa6bKRShYbIUg1T20glGzEacCpBaltoWYgDSmp7aW2tZhgacNSAp4pTDFjUg1KKcLWMKaeacJU+7rbGIA09S20+yg2jEQaVSCVIJShSI0oqeypi1QCkEeyw/rVr+9/A9KunZ1f6zb97fwNTV5vid5/kdeL0g3tYP67qf+fd/jNCoot2q/33U/8APu/xtQvcK9Hw7/tx+iOXL62Qinp9wpiRVrJCilSPvp5FazCApUhFSVhWsBGKltqQIpE0LDZHbSipTTg1rNY22kEpTUpHnWANtpbaeKehYSOynilUgK1mI7aVTin21rMQiltqYFODQsBDbUoqQpooNjIjUgKcCpChYRhUgKQpxQswitILUopULMOBUglJVrqqUGwobZUhbrqtquos0jkiiO3Ah+nQ/tfwNSrtwhIvJ8f4WpVyZWtR041sZ3tav9e1P/Pu/wAbUJijfa0D7dqf/wBi7/GaEECp4szUEvgjkgtTIBP9TTi3UxFKRVeuxNCIbaUe6pzSxW6zBoQwWpbacNT7q3WkDQhttILT76U1urI2hCCUu7pCpVurIOlDd3S2U9ICt1WDQhbabbUoPlT7K3W+TdMgFFS21MWyacWfWh1/kPTfsQEU9dE0/vNS7n5Uv4gbosripV17r0qQt+lD8SFYGcM0hVxdGSJEH4j+dJdGx+4fgKHXY3QZTzUgDV8cLun/AIb/ALpqzpuB3CfEjgH3A/Wt12N0AUqmKmBWusdlPDJ3AgSNyj0n8a7W+FWx7d1AefiVenvEnGKHXkMsCMemnY8gamNE/ka2tvQyT3KNcEA7hCjz6wPlXDWKwOXtjyXezN7oWh1mHpRM1Y4PcY4U/WiNvs+wEs0eUZPyBrRaewqQzhs9PZBnz3EE1U4txDc6hSEVcmDz6xAHOt1Ww9NHPTcA2iWwDyLmPoP51auWkQQPFykkY+Aqrqda93CqYB64+nLn6VQ4hrrdlSb90TBhARJIEgek+tJLMlyyixP2L2jCtdPQA8x7j/OlWH0fa27cviCqqNwCrMdTOeZ5CaVcc8zk7ReMUkWe13+/ar/n3f4zQiDR7tVH27UyCf093r/bb0oWCn6rfvf+NdEJVFHDki3JlYA05WrRuWo9h/3xH8Fc7hU+ypHvM/5Cmc6E6ZyinCU/wqYHpW1sPTId3UgldVSRjpzqzY0vXYWH96PmBQ1sKxopKgqap6E/Oi7aVTG21t5feuE+/wBnlT/m+5IC5kZGYHpyk/Kg5MdQQKazBIIII5jqKUT0o8Oy14gRbgjmcwf8IiuljsxcuSxayDORMH4eGKGpsbpoz5HSmGa09jsk8y3dEczF0DHv2nPzp37NEsWt7IBHhJZ48/FsA+YpdQ2j3MwB/qP504HlWvfg48LFrOeajYgU9ACQSaI97bytw2gAOavaMD08M/CKwdKMKmguHkpqZ4Y/lBnqf+0VtNRrNGBgbzH/AMageRwp/CuK+NItWMTz2M/yhAKK+gaMumiKnxMy+4iPnuJo3o+zXeAEHd1MMx/6KuW+GawCVtKk4MoikZ5+ITV1uzd9hN3U2lByQqyfmABWGoHXOztmdpNxYxJUZ8zLFfwpNwnR29s3N0/sk/JSYrr9h0Fs/pL73GB8Q2sZPwP+dXL3GLYWNPoVYcw1y0AP+/zpbfYzSKdqzpVJ2JcfPLaTJ6YKUx4a+QmnupOf0hQA+sMRXTTcW1CtlrCEmIBUkfATEeVcdXrixm7cZyMHwBV+BJBpgUENLpXA8T2bRjHhDdPQx6ZFPetW7al7mpusR0toqD/EDiha8R8LBVx0CTJ9SxGK5oLrcragn7xG5vmaFxXLGUJPsdh2hsxC2S5H3rtw/gDn4U1ri9xvYRbeclUHL9thPxxXVOFXn9p292AP5VctdngPaz+0SY+eKTrQQ3SYMN6TD3HukHlLEfU7a6XLdy40gBABtAUAGPeATV+/3dqAQeZjBiAYmYjrVU8att4VaCMkADBXpkgkSOcUjzvsh1iS5G+wGSXc+7MAetVbXENMjBQHJJMwhxHMndBj15VT02u1GoZd9wCy2+Htld2DyieWNuOtVzutG6FTaEXcWLHc43ETKyJyJEQZFLc5OrDSXCO3Gu0NxU/QottWmLjmOXQdJIEjNec6nSs1wy09S5IzPWSQDmj3HeNW74G8btiwIVljzEBgB0nHTrQdlUQxZthABUEnlyiVHl50zhQdnyd+zvB3a7MpCiSdwgSCBlZ86VafsalkW3fG0sq+I5MLyO7GCaVZxQgS7UcCufatRcKeA336qWy7fdmY+FDU4Ss+KzfP7IA+XhNbDinAbjaq7cCWh+mcqd7A+02TAPnUtTorxQBmtkDMG88T5iRV4+lHNJbma1PAE27hp9SijqYP4iR74rhb4IjcmZJ/XKj8QIrTWrV8IRbRGbn4bzSB5+2PrQfiHHNQrbCIgCdtwtz8yGI+FG0DSytqOzDIu7vLbZjarbjkczGPrVVeFsMyI88R8zRROL3e7U+1JjYr3A/vMCB9aS6e/fwlm8I/XuMVHzXnQTC4nHTcH5BrgKnJClf8xE0Rt8K0wwXue4NZHwkGla7Jahlg24MzuBnHlHL486sr2BI9u4o+Kj6Gi2ZRKzWLK+yQvqb+fT2RUU1q2z7bk+l1/pAitPpOyNmyJdhHM7lQj57a63+L6ZFCr+kC8lS3ge4wB1pdV8DaQdpu0F9gXS1dYAQSF3THSYFTvcf1TABNPdgjO20wIPl0z6g1K/2tYiLFsrH6zL+A/nVA6/VXD7br5wzH/qoU2NsEV4dxC4ATcNoEffusD+6rTQ5+yabmNzWLIyyjdM+9z9YNLUcKvEHvdTsH9t9s+5Zn6UMuaS3P+33t12q5n4mtXyE7/m9p9zf1g7ZwFO4/EkL+FXbPDNFbG4hmPqdxP90LVKyltYnd7y6r/hyfrTfb3IhB8lJP7zCtaMoyYUt8ctoCtrTXGBERtUAj1gTFV7HaG6SQgsWgP1gSwHwmfgK4Dh2ouEF9399ifktXrHZNjAbz6YAHr76nLJFFFibBj8VhiWd7hMnwnuxP1aPgKduJs/KRjyd/q7EfStHa7JoonAAmZzFXk4IsDbOYyApEZzkfUVN5vYdYkYm3o7hMqGXHMbU5dYQedWjwBmy7SfM7mP1xW1ThYBAIXmYx6HnVsaD3UjzSfA2iKMZp+zkdW+Bj8Ktp2cQc1BPrk/M1qRo/X6UG03DE0/e7rs9/fLCAZDOAAgAJ5BTyjkaRyk+WFUVbegUEDEwcCOhjzrtZFskgESOY6gGYJB5AwflQruL1s2ihgBQvitFrhG4/7RyRAwCevzqouuvuG7+2FO3cwTa5VehuKG3AfCKCjqC3QfvX9oaFYwDyjmOgBP8AqKD6/jTK5t7lTlE7SxMriD5gN8xFYPiD6m62yzrRqAwkKoO6D+k68hzySOgNW07PJbsq+tI7wx4d7d4TgmcsD+7Aqqx2xNRql0t+/tLqBEz4oiSSSJBgcsz06UP03DT9ob2Lsgd2A5O1JYFmwZJYDMQIqpp+IrB2m6ltkKgd6YWQP1gAcjpFDtLw5EyCCx6scjzgDAPnWcYxfI8YTn22CF/QW7G1bGoB1CT4iVjO7zGWGOZAkVkeIu6H9M4ZmJlYU8oyGWQZ54rRcbv91bBd0Y4gBiHjkAIhjQDU3xyFy0s53Mt/yA5ZrU36XfwNShtLYpcOuFmbYZJEmWQE5jk0ScdM1abhZKs7BERCAykEk9eh9fdVT+h7VwiL1pDy8K3IJz92MY6/Sm0XD3+0rp1dXORIJAMiY8QHLyqiuvMjnez2ZpNLw4XdMu3cv39kkjmRIC+YI+VKo9odKYUi5Cq20KOR8J+gAmlRk6dAW5v9ZwW4+rvF/Y719uzuw3tHmWFWNT2Za9b2kRAhd7AxPMwigH3Gp8Z7WXEvXUCINrsNxPQEgYms9rO0t9z4bnwRQPrVY7xRF8l2x2MuWzCX7YP7AmkdEbTbW1FrEZ22x/1T9KA6je7bnVmnmWJBP1qZ0VvEuq4yAWb+dG/k1GgvcVtorbb+89ALYA904oRe41dYkr/EQR75xXJNNa+4t1j/AGQQPxrrbssCFFiGblvZpPLpIH0oOSQdDZLTdodRbPPPmWB+kxVi5xXU3TuhS36wtAn9+P8AOutnhmpafZSMQoWenkJ6+ddF7Ns2Ll8kmMbvfmDU3OKKLGyj4/ac+Lru7vn8Wn6VyuXicvdQnyVW+WIFH9P2ZtKQCQRHXdPX0jp9KspYtg7VtpjoGWevSJ6czjnnGZvOOsRnLGoYR3aN8FUE/HJqwtjVPz3AdAXKj6HNai/qUs2+8uju7YyWJBA+CyeeK5bLN8K1ogsxDD21JExOBJxP0peqOsaM9a7OzzuKDPOJ5+p51atcBtyAXLH4xjpArZ2eG2wdwUTEA4mPKRVoKBSa2w7IzWl4AigRbBOJO36wTV9OHMDAVCM5IiMYEf50YxUL3smDGDnqPWks1lJOHNtIJVTGNo9nl1IM59K6JwhAxbJJ5jp5cv8AXKrtIsBEkDykgUDEBYA5AfIVyN5EBLlVG8iSQBJaAM9ScVDiTXRs7rbl4bdOF2sZEdZA+dAeLMiae59qa3cZGdl7xVAyxKHaTBkr0yffWClZpGGVyJBYnziGWY95rhe4iiPsZwG7trkZnap8TR5CvHuKdvG1G3CB0JAKgiQR7PPKk5/9Vy0V2/dPek7QsCO9dW5zHoMHAPUVWGJyQraR6Lf1LanWKqG6tuzbDmA6b2cBh4vvLsxGMtXNe0qkXe5tkGy5DA+0SBjHr8TmcUAf8qNq0ELOCApUohkkjoWYyOuZz61ltT2q1mtuDul7q2DO0ExhpUuzYK8vIHyorE7oGs0XHO32nKsjltQZzbtkhOeFJHMCOn0rL6zR3dR+n1O2xajasTJXBgD2nOObEiu3erZusYF/VMdu4HdaHQQoA3tHwEVHU6i8vi1PeKzbtu6YbaoaIAq8MKjyK5NkdI2xd2mTuwPD3twzcgAcuiiDgDz9K7DShWLSHuMwLG6YRcSWhWLOZ6cvUVwTtXaNpbTC0YwYZgWnzBWDz588VdfRi1zslQxAHjTmeQG6Jotze0VXz/GPBR5b/IXENDst7rd7Ts4kjZZcOd2CATcIHPy6ULs31FwFu9YYBUkhYJGSSAY84orZtnaxNoE9AWyJgDAIrOaLU944V1ZCdqkwTIMyAD75z5VJY5x9W/8APzKPJjaqP3/ah+0uq0u5lt2WDT4LquQjR97awyOYnnVfhGoslSLqiQIBY4I9wg1otF2KQg7AzAc5YD4xiuv5nAZ2R6tEfOkhl0u6ZJxkzL6vuU8VtgcSQHPPlgFT+NEeyGhJNy8zg7AduTO5sDB8j9QKtazs5bT2tvvDIfjgUU0/De7togw7AM3pMlR8jVoT6j24EkpL1FfXKi9wb5DI28gQRDAAbjtPUE0qjreJIWVLqFtsqoBGQJJJgxBwRNNUsmTzcFoQVbyRs+M8CutqbzAqoNxz7IkjcSOdQtdmWI8Vxj6AwPpWq4rCPdYhiASSFUsxz0A546Cp6e0HUEEiRyKkET5g5BoqTonSM9a7MWxkjMx4j8uvWrFjhVpGKwATB5HM8jPLJHIUWscIaf0mxlBBUKGBkctxLENFXV4emSQDywcgRyIB5H1pW2HZAm3bSQQxzgADE8z9K7WLcsw2wFMAyDOJPqM9DRZNGAIjHl0A8oHSpi3FAKYO7s8v8vpUxw70Xp0HTlRDbTxS0Cypb4eOoXPPHOu6aRQCAAAcYxjy+tdhUgKVms4W9IqrtAEeRz+POlqLYKif1lP+IVOyMvJJ8Xy8K4Hzrlq7w7sN0LIBPq6iKAyZPU30tqWuMFVclmMAe80+nuo6hkYMrCVIOCPMeYrFfli1hTR20AEXdRbU+gWXx8QKb8nejd0743N3dgW1D7jtUojkDxQMsehqmjy6he5uWGRnGfd865cQfbauN5Ix+Sk0H4hwu5eW8r3vC7FlCjxWwCuB1kwarPwm9b07ompuMXLkNc2yASQFG5TiPrU9xgTq+2Wpv2tqae9aui8g3JlWUPtIDsIycRmfOg/aPt5pb922l+04NlnJK3AIuCFAJAEiQTWn4bY1lq3tvFbsZXdgmDMSAJ88ivPe1PYDYLupuXNpZmfYu0mSSxXMdM10YIwv+5wLO/8AE2PYvtjbu7gwu3HuvLCVNq2xJXwliCq+/wCArSajSaa4xwrOJGC24D3A9K817K8H032fvO/VXZys7toUhkEZ+9BJ5GfhFQ452oe3cdS1m5bKSFtM2x23bIYiGZlwYlR6ZpZwhb0Gi33NdrOEcP0FrfcQ7PZJILT1AOJMn5x0rzvjnaRtRf7ywHtWgIRTDFjJ8ZDSF+sRXTScR1mquQlxgrKAwbbshdxJzjl0GcVY1XHEseCxt1F+f9psUKDJwgUAkyefrVYRa5Fk7KOg4Gtkd7qoVTDbSqG65PUBuXvj4UtTx52XbZtKqM0BAJ3GIIY9cdBAFXuHae/qi3e7be32rj2lbZGNgJXxNP3ffNCtdxGztYXXDMriGS2qGIiCluAMg/DnVlSFv3LvBbTkq62TJO3ltRY6TI3R6GPWi2v0zblXUWLlyAdrMGI9SCsjkPSsh/TliAO+umMQTcxyiMwPhXX840ChF1V0JM7fEAD74JNJtzYzk6qgjxQ2Ek9yozgFbhbEcwpEfGKWk1V+5bK6ewHVWBPfbQA3mA/ixHPdigvE+OLqGHeXDtGPAzjmebbhn31aPHnQ/o9Rf2kACXSYgY9k9aElq4ApHCx2rupqdt1bUB9rAKPDDzIYHoRPlR/RcX07k7tOoZ/F9/oPMHyFCRfLgE9SYMLuJz5LknPKrdjRklX9faHhYA/qlRgwedBY5e5tSsOXeLWBgWT5Ya4M+8HHPrXLUcZtqsdzcI9Lz9fLBrp2Z0/Dzdv3eKXBbLMot25uBIWPEWUQxMcj61ptdf4ELTuL6NAJCrcYknoAOflXPKco7KRTyPsee6HTWb2oULaurHiM3twgHcxbcvL0o6nEkF1rjEfeYSQMxgCf9YptVoks72tMSbsACPZXEwSZMxWJ7R6Vy5PeJBkBSwUgLHRvU9KvFShBvuT5LXH+0Ny6y2pGxIwkQTt5yPXOIpVV4HwR7sbXHImMnzEYpVPRJ7gPpS/aAdv2jTba6ahfG37RqO2lvYYUU60gKjYvBiwE+FtpkEZgHrz51jHQU4FSilQGGilFPFOKVsAgKeK46poRjzgEj19KxGs7R/0kw0+kuvZuJe8cyBCSSQUzEiIxNANG20z+K4P7Y+qJWA4xqdVe1tpFtBkt3E7ts48K3Hdo54gemcGjnZ21qwdQb90EnNs7AOaDaSMSQoGPrWWPbDUMQ8pIPiUKACxABODPIDkaMVq2QyVHX8sKXbjWEDILYBu7Sclwdoz7sVz7NdptPYsKLdwu9xwgtoMqxAX2ysGFVeXljnWY7b8SOtdLl090UTYBbBO7xTy5+lAuyOlI1dtwWVEdbgZgOhQkgTHJp59a74YoaKd2Sk2mfQVvUb32BfEF3EuT1jkJyc111d4WVkyx6BQB8MCaGPxezYQXGZQWA23LjZYkDwiPeMCh3aLiGotWw7Kj8vZb2c48PWB1B5muVR3oZ8AvtT22vWAps2VBubl7w5KGQoZiwiJNAkuX9S32m85S2qqm4sO6JgGVUCC2SQazHavjGovXSC25I64nluxOACPpS4NwK9ftC3uPcqTDGQqn7wH6xiMfhVdG/ApSu6xrz4X75bGSzbmO4Dn0BgYoxpezQ04W5qzAYt+j3DexkEHzgmMLXSzrrWkG3TL4vZN0knoR4RAK+oyDQy+1y6wgM7krk5Y5HyFVhEzZd1F43mCWraou6FUHAJETuOROMelT4b2duLfXerKBkkAMIHOIYR8xV3QcFGnDXb11TctglbSMpZWkRIkzE5FWbfHb5QGQNyiceYmKZefaArenkv6q8N8BLhQhRI+6JJY7FmABPv8ArWfu9mtJdY3LIvXLTEhoKBwQAY2vyGepFUOJ9r71qCNhYgiQd0dMyM86D6fttqEUi1stnBLW0VTiOgEdOcVCS07NjJ3waG/2W06KQUuJJxv+zyfTd3hI+AoRq+AF0CWwTEY7y1sB6t5+fnXf/wCpF91A1Cpdb9baqsYwJIXNPa/KAFDD7PbIYQdwU/KVxWjCFbszlI5J2btMGULcRowwuW3Df3TsIGKlp+wBZDPehpxCLtjzy4M12H5QxP8Au6Cc4Cj/AKa6r+U4j/gz7zTaYVsxVKXsKz2DRQD/AFoNOGVbY2nGTLzGenlXC72OuICbZuuROCke4yrHM9KsWfyhkGBbYk9C0jl03Hyq/pu31y6m1EXByABLT1JODFFY4t0mja2uTH2dEr7kvM6OGYchiByO7MziBUtP2aBYfpcE/qnlMYjFbC1xR3u3FmwjMmRc2w+3lA2+2QY+FWtCG7hbjd2ouLKgWwPfknz6Vumk6kZStWhWLSMRtIZEAVSDgkDIznnzqlxS9uchrRZQmwRzWSSXDARzx8qJ2Uld7Mqiee3AAzJg+QrKafieouoNxtbIb2VAuD1wB78yK2RpbARLTcX0lolG78w0sBsgmMEgnJzzp6FcK3d9udVMz4j7vfSqLkx6Pp3Ue23vNRmp3/ab3moVPsN3HU1zsP4nHkw/hWugNUlfx3hJEFDiMeD191YwQpGsT2l4r9sA0+iuN39u8pb2goA3A7mEAiQDE5ol/SOp0ugZ7o769bCgYILkkLyEzz5ilsJpaVAuFdq0uaU37qNZ2D9ICD4TAMjqVzANENJxi3ctd8rfo9pYk4gASZHTFIFIs6gSpHKVPT6/WsvxTh9xBcOntaezdckre3KHl2BJIKzME9SK0Wn1q37O+0xAdTtYqQRgiYYdDXnnBf6Q/TXHLNZvWibZJkKThSE3ArkzyNAZFjWPxO3b8N5H7uy9y44IaYPhVVOB7/Sshwjg2ovadHV+7EkbmQQV6Z6H65rRcO/JpfVrqai/uSFA2zkMyzkiR1HSrmn4d9kb/aAIgG3JXYNpLMO8O25LbcjAgimx25GeyAmh/JcVZXe89ySp8MbS0RuLbxJ3CQvOMetHHtG0fs9m3ByxdwF2iQWKpO64QTMYHTMRVbWdubfd3XsNbd0RmJtnaWI+61sxIP6w8vWsRwTtzqAX7xd1tyek935bAxwBHIEfGune6RJUGOIcebRau4LtsXLmwsty6d2/2tiqpEIIgQoGRmguu4hd1l9WS21tgBFtGaFJHjKifCGxNaO7wK3qIv3L1wYkNdCLIk4ALHw+WKexxq3bRlsTYaQSzW1Yk+YYOPD/AJdBWjFX7hYIu8FTSEPqyrllJWypbcWJHNjggCTVfV9orlyVB2rOLYgARyLbRGPKgPFma5qQy3WuEwd3UnMwATiR0mvQ+D8F0fcb3z4lG8sVXcVAKlWAIMg86fqpW2LpM3wzhL3mX2NoOWYAAYjn1x0rRdotN9j0x+z2jcuXgVLqDK4EnwgwOnMe+jtjV6ZECWWV+uHBA8zAM1YXiEDG0fH+dc2XxKui0cR5BwnhrW27y6t0MMiA+SeUiNxHP0q+vFCFAKuIAHsN5e6t9xjT949ti5tsklDbKTn1g/KrdnWMVABRyBBnB+PT8Kni8YsTbQ0vDqSR4vxO67dCOfJY5xz+VC7KnxR5GfdXu1zipUeK0Phyqjru0CIM2FI9YH4DIpn4pZHYnS0oxXYPspb1StcuEnu7igL0PJju9DkVseI9h9Ndnda2sfvKSCPcJj6UQ0Hb3T2rTDuXV8eAqNrH2cNyge6rn5w2L+xUQo7TzyMRgR5z9K68U29pQf1JSiuzMTc/Jnp5xeuA9BKGfpSHYbTWl2upuE53lmUx7lMUYbtPZJnY8iYwpj4hiRT2+1Fo7dwjGfax7vDn6V1vFHuvsyal8/6M7Y/JpDAtdDIREAEESOcyZj1q9oexAssSjkqT1An4EV24v2301sEIS7wdo2kKD6kisLxDtjqLm4bgFIiAPWZB59K5MyjF3CTTKwmuJRs0HEbSG49mxcF25fZI2rygQVNwnEEGYovxXiiR3NswtnbbAjGBEA9ZIY/Gq3ZTQWTZXWQiNbDzkkBlPtQT7RDHGaoa7tJp7tzwltoiN4zMZPhkDNGM97k9xG12LQ1yC0wvmEYEEbskeQC5zyql+cej7s2zZYYIBGfdEndFDeIdltW5a5atXLtvnuUFzHmdswJkfCgQtFD47Z9zbl/kanKbcgKLYa4hqdKQFRX3KPaHKTzkNJ6dKeo6YWmXeLVuIAIFxgwyeheevlSpZNt3sMo0fS+pPjb9o1yu3gqlmMAAkk9AMzWQ7Rdq7w1l7ToVQBW2sVO8vJ2x6YGcg5qzw3gN5tI6ajUNcF+2JGwKyFyN2Z8jEVJSKBrTcfsPc7tbil4Bj0IkGsxxHj126dR9hhmm0jSMrAuByAcYAjyrmvGren1N1RplFxALe5XiVAlW5dVYfKgw46rG53oFtW//ABwUZiZMs+4TljR0yfATRvqE09i6lm5aTVse9IG0s7A7sqZxEj0oN+e2oYI3eDBDRsAzzhvOD5RkUPbjdpFKq99l2nLbBGOgMz6FmPLpQpuE39idynfIwMODtHMwxVyCoIA95wD51hjafmQLVB7VflEuujo9qyysIbDCR6+KjHZntXc1a90LNtbRVl3SRj2dqrBDEcp5YrzG92S1rjfeBtIDmPux1Kg495NaDs/2f1VhgRcUSGdLbtvLknJkYSZ5wc8451pqLdUPCLas9UvccAYWxbfcSFEKGAkc2VWlVHKTT2NendAblIWEJHKVjA9wAnNYbWcQfS2N122HdwVa0jjcwPLeeQC7QMefWsd2g7Way7bliLAkBUViWIP7Pp7udKse24spJPY3faHt7YW74blwsZQICyJI6nw7eZ51h+Mdt31Za1cSLSyuxT4W5iSSC0/2p91Z21Z70pKgECPCBuck8yI51seD9iSAH1PgQZKgiYzlm6Rj59KtGC57E2/czuk4Rcv3Ga2m4YDRhE5AS3P+frWl0Oht6W7thNTcHIIzMytzgWwOmcknpio8R7T7JTSRbQe14E8WBymT0iZzmo8BtF1ZxcuWi52uyGGZcSAenPqDVFF1sLaKHabtC+pkXACA0hNo8JHrEj/3VDhfFSF3bGJeUSHhvIhUAO/1MgDzrR6jgVu2T3YNxDzW4wnnzlVXPvmqHFOICxcRbNgC85USAplZyoY5HLygVPI5rhbFIqLXIS02lS0hYaa8Ha2VLOqqExEiGnAJ9aFfm1auLuFy9APIjcB0mAp+ZzmtDr3vWF72/ftqpwBIMbZxCrnkegqFvWXLid5bYOnmoJz8gaEUr3YGwVwfS2bLELcQucD7rjGR0b/XSjV3SSAAzrHk0zPUzn3Zj31ke1Ou1OwrtuDOSEYDaOk/yoXo+0V9kKKCXbCuHbcpxhQTAkCPnSShhvzIbqTr9jXanSXUDOLx22w27cuQANx9lsmOWOtcbGlv3IuWrikQDO0hVB5FiIiTgc8mgnFeOa63AvqpDDA5jlGdjRMVR0SMV37WXJmCwyeojP8AlSdDHJ0tg9Vrdo297QaxbRcshVZkgmPD0lk59IJms+Q126EuBrZhjLjwQOhPLlyoh2dRnDb3YqPENzEr5lonpUeJ3GuoFW4yAGSYDboOJnp7qjkwxw91/PoVxrrcJg3V6LVrAYqyDkVYHAHpkGuVkXVbdb/R3BPiDQR8xS02pOnYjVQWmFG1SB6nbmfT1oh/SNt87TB87ZA+YWpS8Xmx7Lj9S0PAY8m6lXwykpvCVuAt7ktkH5D61LeZg22zk+GJx02sI91WV+zzgKD7iKsWjbAhWX94fSTTL+qZY9vsF/0nfaSMVx20VuHnnljH4n8aH2kBMExW8ua+0lwW7jzIkdVE8gRkV11XZ23ePgUbo8JSBPQYHMU/W1vU1yccodN6H2MxqdUpsW7cQtvdBUmGLHcS0j2uQxGBTcKtWCRuuMrSIEGPXIiM++ifFezN62SguKVBIAKx/hzz86tdmuyiPcA1CqRggqY5ZO4cogGuiOJp6iNGqsarU6G+o0mxDfCqxuBnHhAIO0mUG5zEHpVntBxTV67TtYvHTQxQllW4rYYERumJIoRqu0WlXUopU+CFXa36MGZJInMGPdVy52gsDdkCZEruJ+ED/OklcvTyWjpTpgtfySXyAe8tkAY8f/jTUd4f2mtwSd1yAAALhW4MjkGYAilXOssnyvsdE8Ki6VfqHOO8Z1Gkuah+4e7N07XIXaF3MFWQSQBIyfOuq9odQtqWFtTBMXEKgACceIznE4HvqxZutqNRqrbN4UvOAg5MA5kNukTgHn1rL9uuGsytevbbTKgVE3GTDDooKk7emKr2tM5kZq92ga9qne4gtb188SsT4gADzHzoZxTjiWyQpLt5dPn/ACradl+EC9aAuolxL7QQynwyhIYnG2YiVjJHOjf5s6WzLC0oKoVLbQfCfuMsEEQI3RPI11Yp7Cze/B49p+M3d28oHVGUwQdoz1g9cCSa9W4Nxd7hXvLQtKqjmSrb4OCIEiAM8+maH8O7WabetrCMyC3uZFYuudolBtjp4j05Vc13EO72nTKl5i0ht6BBKmTtU7lnPIAHzNUTT2ROVrkL6/jNizJuMlsN+sQGMdNkevWB5rWS7Udt+5f9EhAIALNBaPQRA6R/lWZ7XarvHHgU3mPi25jlA3R5CI6TTafS39VcVQhuOFwoXCjHl0oNb19wqylxLiF25e7y25Iwc8pjMg8zmiXCuzt7UgP7CblBdo8wIWef4VotD2a0+nJbWXVDgwQwhFO0Rz27o+XLFR4p2wGw29MUNuNpcookQAYAx9Dzopu9uTHW1rdJoVfuTavXYCncwZtwMHIWFHpB+NZjivFLmpYNcRJAgLbGAJ6wPOqYliQoAn70dJjGP+9aXhfZBvAzFUUkxuaC+0SRBHLHSmpR3YeQPoeDPcdiVLER4VBMc+cZo/wrW22Qm3PhYqZ8wADHpT8Q4Pcbclq4bIJXcY8XgkTuBAAzyFCeHcKOnBRbveDcWkLGTAj2vrSOUr2Mo3saC7dIUkMFjqwkD1IkfjQvVq7ssFIDjdI9pSokL5HnyqNzU+EqSCDhgcz6R1obqbm503AQjKwBkRyEgrzwORj6VZZE0B43Hc6vYuh9t2xutzCtzKjzjdMx9afg3E7iMy27boi72XoGI5SpnxH6VGxwmP0im9tZiQQGKmd3IgRGfpTXgLfK6SSCFBJMkyASI586Z0lb/wCE7Z34rqmezvfcrFGJDHIORn1rK8A4z3JJ2K2MyevINHmJ+tQa7cdSjPKTznKnyK881R1Wm2EQGgifFGfOIriyZdaVIpGPNs1A7UacvF3SgiOYwfeBgVs0tW7ttJtjaVBCkDwgxjH868zsObl3epUkMoCkY2mcjdjBAGfMVo9bxx00pC+C5bIHTkZXBXBienlXDnUpUd3h3GN2EuLcPsaZTcV3syCgVSWDbgZUKTMeYmPOsVpNb3YANskgkiSZEjqKWtfUXlVrhZ4EJkYH4zVnhfGjC2oViQFU3fZUlh1iQsT+NVwWvU9/1I55p+hV9gRrtYXI3EmBiRy9POKKcO7Quls7dpIzBQkfMGtNp+xZvIGiw5M/7O8wBHSDynn06is7xLh5t3jaRNixEtDYJCyCOknpTThFrdJk4Zpx4bT+pVHaS4HLCBPMZg5n/tVtO1u5vFbWOmJP/qgeosbWKmQQSCCOR9xqKW8THy549Kg8MPYvHxOVf5MP8O4RZvkFrjKzHMQevOI5Vt+H2F0enXUMFPiDKSCpAnHLPIA4FefcAUtcUACQSTI6DmPiYHxNehdo74vaW33toQttSEDdYIwMRAA+ZrthJNaTlqTepgvjHE3v3XuPA3ERLzIgASzZPT5114dxdbW9LihLht+EM2G3YOY57ZPPrWH1nErjSAYA5Dy6RVENEz1EUs8nZcAjzYXtbGeHK+LOeXUjPJTy99aWxwy0VHu6M0fjWDtyek9fOiFg6hRKG5A5DOfPA6VxTxTkvLKjv8N4iGNvXGzZLwO3MguP75xSrMW+N6kTMj4GPcAf9YpqksObu/udf4vB/wCP9H03ctjvHIAB3Gcc/Wg/G+Hd+j27pBteElQsEyf1pPl5daVKvQPIB/ZDRoUJXeNrFRubdAHTAAA9IoP+UrirJp79sBSuxQZBJMsBMgjlSpVrMePabhpdbjF/YAgRgy23z+OK13Abr2rYtKwyd27aJGCIBPv6zSpVaHJnujvw3RnVX9jsQBvcxzJCsxz0mIra6vhS2dK3cHupTmsyCygzJPPl/wBqVKmnJvYVHnPEuJXn2reuG4FECQBj16k45mqNrTb2yfLkMClSp1JjUa+1wFLOne8Yfu1D7SIzIxIOPlWcv/lBvvEpaIEwCpgentU9KoTbGikRvdrL18EnYgUkwi4J8/FOaADid0jNxsx/6pUq0W9KCRbXGAW8XmORx5HofWrvFX7pk2yyMFYq5mRJ8JIgx4ekU9KktmDfD+2e5dvcqAF6EdIj7swJ5TWc4pxC5eusxaBMBYnaFOACffSpUbsVIqBTPMfL41J7bOQC3KTyp6VKxqLum4dsUgN7SgmR1kjoR5VXPDmYM+8SG57cmepM09KhJuqBSIf0ZuAG6I5Y+PnUE4HJnf8A4f8AypUq1DtbGs4ZwxxbC94IKkDwezE/2qHXeyRYljdyrAex0O4x7UClSqCilJ0dGR3FWaK72S22NwuDdtBBNsSPkc1nb/YsyW74dSfAcz/fpqVDHFUweIdtWans/wDk8W27MbswqYCbfaG4/f8AMUY4p2Q7xwDeMdPDy8utNSrsxujkaRktX+TQliftPU/8P1/bqFv8l5Mf1kZ/+L/+lKlSPc2lBjh35JFS4G+0TyMd1H/Wa3X5koRO8E8pKST8d1KlRjyGkT/MS0V8RUx/Y/8AKlSpUsuQR4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data:image/jpeg;base64,/9j/4AAQSkZJRgABAQAAAQABAAD/2wCEAAkGBhQSERUUEhQWFRUWFRcXGBgYGBkcGBccGhgXFxwWHBgYHSYeGxwjGhYYHy8gJCcpLCwsGB4xNTAqNSYrLCkBCQoKDgwOGg8PGikkHCQpKSwsKSwsLCwsLCwsLCwsLCksLCwsLCwsLCwsLCwsKSwsKSwsLCwsLCwsLCwsLCksKf/AABEIALUBFwMBIgACEQEDEQH/xAAcAAABBQEBAQAAAAAAAAAAAAAFAAECBAYDBwj/xABIEAACAQMCAwUFAwgHCAEFAAABAhEAAyEEEgUxQQYTIlFhMnGBkaEUQrEHFiNScpKy0RUkYoKiwfAzNENzwuHi8WMXU1R04//EABoBAAMBAQEBAAAAAAAAAAAAAAECAwAEBQb/xAAvEQACAgEDAgUCBQUBAAAAAAAAAQIRAxIhMRNBBCIyUWFxoRSBkeHwBSNCscFS/9oADAMBAAIRAxEAPwDN9q+J3RrdSBduAC/cAAdwANx6TQg8Ru//AHbn77fzoj2rT+u6n/n3f4zQnbX2Hh1Hpx27I8TK/M/qdPttz9d/32/nS+1P+u37x/nUAtIiuil7EtQjqG/Wb5mm3nzPzP8AOn204WtsayO8/wCjSk1LbThaJrIEmkprpspBRWs1jA1FjXQimCUNg2QFOBXTbS21rFshFMa6bKRShYbIUg1T20glGzEacCpBaltoWYgDSmp7aW2tZhgacNSAp4pTDFjUg1KKcLWMKaeacJU+7rbGIA09S20+yg2jEQaVSCVIJShSI0oqeypi1QCkEeyw/rVr+9/A9KunZ1f6zb97fwNTV5vid5/kdeL0g3tYP67qf+fd/jNCoot2q/33U/8APu/xtQvcK9Hw7/tx+iOXL62Qinp9wpiRVrJCilSPvp5FazCApUhFSVhWsBGKltqQIpE0LDZHbSipTTg1rNY22kEpTUpHnWANtpbaeKehYSOynilUgK1mI7aVTin21rMQiltqYFODQsBDbUoqQpooNjIjUgKcCpChYRhUgKQpxQswitILUopULMOBUglJVrqqUGwobZUhbrqtquos0jkiiO3Ah+nQ/tfwNSrtwhIvJ8f4WpVyZWtR041sZ3tav9e1P/Pu/wAbUJijfa0D7dqf/wBi7/GaEECp4szUEvgjkgtTIBP9TTi3UxFKRVeuxNCIbaUe6pzSxW6zBoQwWpbacNT7q3WkDQhttILT76U1urI2hCCUu7pCpVurIOlDd3S2U9ICt1WDQhbabbUoPlT7K3W+TdMgFFS21MWyacWfWh1/kPTfsQEU9dE0/vNS7n5Uv4gbosripV17r0qQt+lD8SFYGcM0hVxdGSJEH4j+dJdGx+4fgKHXY3QZTzUgDV8cLun/AIb/ALpqzpuB3CfEjgH3A/Wt12N0AUqmKmBWusdlPDJ3AgSNyj0n8a7W+FWx7d1AefiVenvEnGKHXkMsCMemnY8gamNE/ka2tvQyT3KNcEA7hCjz6wPlXDWKwOXtjyXezN7oWh1mHpRM1Y4PcY4U/WiNvs+wEs0eUZPyBrRaewqQzhs9PZBnz3EE1U4txDc6hSEVcmDz6xAHOt1Ww9NHPTcA2iWwDyLmPoP51auWkQQPFykkY+Aqrqda93CqYB64+nLn6VQ4hrrdlSb90TBhARJIEgek+tJLMlyyixP2L2jCtdPQA8x7j/OlWH0fa27cviCqqNwCrMdTOeZ5CaVcc8zk7ReMUkWe13+/ar/n3f4zQiDR7tVH27UyCf093r/bb0oWCn6rfvf+NdEJVFHDki3JlYA05WrRuWo9h/3xH8Fc7hU+ypHvM/5Cmc6E6ZyinCU/wqYHpW1sPTId3UgldVSRjpzqzY0vXYWH96PmBQ1sKxopKgqap6E/Oi7aVTG21t5feuE+/wBnlT/m+5IC5kZGYHpyk/Kg5MdQQKazBIIII5jqKUT0o8Oy14gRbgjmcwf8IiuljsxcuSxayDORMH4eGKGpsbpoz5HSmGa09jsk8y3dEczF0DHv2nPzp37NEsWt7IBHhJZ48/FsA+YpdQ2j3MwB/qP504HlWvfg48LFrOeajYgU9ACQSaI97bytw2gAOavaMD08M/CKwdKMKmguHkpqZ4Y/lBnqf+0VtNRrNGBgbzH/AMageRwp/CuK+NItWMTz2M/yhAKK+gaMumiKnxMy+4iPnuJo3o+zXeAEHd1MMx/6KuW+GawCVtKk4MoikZ5+ITV1uzd9hN3U2lByQqyfmABWGoHXOztmdpNxYxJUZ8zLFfwpNwnR29s3N0/sk/JSYrr9h0Fs/pL73GB8Q2sZPwP+dXL3GLYWNPoVYcw1y0AP+/zpbfYzSKdqzpVJ2JcfPLaTJ6YKUx4a+QmnupOf0hQA+sMRXTTcW1CtlrCEmIBUkfATEeVcdXrixm7cZyMHwBV+BJBpgUENLpXA8T2bRjHhDdPQx6ZFPetW7al7mpusR0toqD/EDiha8R8LBVx0CTJ9SxGK5oLrcragn7xG5vmaFxXLGUJPsdh2hsxC2S5H3rtw/gDn4U1ri9xvYRbeclUHL9thPxxXVOFXn9p292AP5VctdngPaz+0SY+eKTrQQ3SYMN6TD3HukHlLEfU7a6XLdy40gBABtAUAGPeATV+/3dqAQeZjBiAYmYjrVU8att4VaCMkADBXpkgkSOcUjzvsh1iS5G+wGSXc+7MAetVbXENMjBQHJJMwhxHMndBj15VT02u1GoZd9wCy2+Htld2DyieWNuOtVzutG6FTaEXcWLHc43ETKyJyJEQZFLc5OrDSXCO3Gu0NxU/QottWmLjmOXQdJIEjNec6nSs1wy09S5IzPWSQDmj3HeNW74G8btiwIVljzEBgB0nHTrQdlUQxZthABUEnlyiVHl50zhQdnyd+zvB3a7MpCiSdwgSCBlZ86VafsalkW3fG0sq+I5MLyO7GCaVZxQgS7UcCufatRcKeA336qWy7fdmY+FDU4Ss+KzfP7IA+XhNbDinAbjaq7cCWh+mcqd7A+02TAPnUtTorxQBmtkDMG88T5iRV4+lHNJbma1PAE27hp9SijqYP4iR74rhb4IjcmZJ/XKj8QIrTWrV8IRbRGbn4bzSB5+2PrQfiHHNQrbCIgCdtwtz8yGI+FG0DSytqOzDIu7vLbZjarbjkczGPrVVeFsMyI88R8zRROL3e7U+1JjYr3A/vMCB9aS6e/fwlm8I/XuMVHzXnQTC4nHTcH5BrgKnJClf8xE0Rt8K0wwXue4NZHwkGla7Jahlg24MzuBnHlHL486sr2BI9u4o+Kj6Gi2ZRKzWLK+yQvqb+fT2RUU1q2z7bk+l1/pAitPpOyNmyJdhHM7lQj57a63+L6ZFCr+kC8lS3ge4wB1pdV8DaQdpu0F9gXS1dYAQSF3THSYFTvcf1TABNPdgjO20wIPl0z6g1K/2tYiLFsrH6zL+A/nVA6/VXD7br5wzH/qoU2NsEV4dxC4ATcNoEffusD+6rTQ5+yabmNzWLIyyjdM+9z9YNLUcKvEHvdTsH9t9s+5Zn6UMuaS3P+33t12q5n4mtXyE7/m9p9zf1g7ZwFO4/EkL+FXbPDNFbG4hmPqdxP90LVKyltYnd7y6r/hyfrTfb3IhB8lJP7zCtaMoyYUt8ctoCtrTXGBERtUAj1gTFV7HaG6SQgsWgP1gSwHwmfgK4Dh2ouEF9399ifktXrHZNjAbz6YAHr76nLJFFFibBj8VhiWd7hMnwnuxP1aPgKduJs/KRjyd/q7EfStHa7JoonAAmZzFXk4IsDbOYyApEZzkfUVN5vYdYkYm3o7hMqGXHMbU5dYQedWjwBmy7SfM7mP1xW1ThYBAIXmYx6HnVsaD3UjzSfA2iKMZp+zkdW+Bj8Ktp2cQc1BPrk/M1qRo/X6UG03DE0/e7rs9/fLCAZDOAAgAJ5BTyjkaRyk+WFUVbegUEDEwcCOhjzrtZFskgESOY6gGYJB5AwflQruL1s2ihgBQvitFrhG4/7RyRAwCevzqouuvuG7+2FO3cwTa5VehuKG3AfCKCjqC3QfvX9oaFYwDyjmOgBP8AqKD6/jTK5t7lTlE7SxMriD5gN8xFYPiD6m62yzrRqAwkKoO6D+k68hzySOgNW07PJbsq+tI7wx4d7d4TgmcsD+7Aqqx2xNRql0t+/tLqBEz4oiSSSJBgcsz06UP03DT9ob2Lsgd2A5O1JYFmwZJYDMQIqpp+IrB2m6ltkKgd6YWQP1gAcjpFDtLw5EyCCx6scjzgDAPnWcYxfI8YTn22CF/QW7G1bGoB1CT4iVjO7zGWGOZAkVkeIu6H9M4ZmJlYU8oyGWQZ54rRcbv91bBd0Y4gBiHjkAIhjQDU3xyFy0s53Mt/yA5ZrU36XfwNShtLYpcOuFmbYZJEmWQE5jk0ScdM1abhZKs7BERCAykEk9eh9fdVT+h7VwiL1pDy8K3IJz92MY6/Sm0XD3+0rp1dXORIJAMiY8QHLyqiuvMjnez2ZpNLw4XdMu3cv39kkjmRIC+YI+VKo9odKYUi5Cq20KOR8J+gAmlRk6dAW5v9ZwW4+rvF/Y719uzuw3tHmWFWNT2Za9b2kRAhd7AxPMwigH3Gp8Z7WXEvXUCINrsNxPQEgYms9rO0t9z4bnwRQPrVY7xRF8l2x2MuWzCX7YP7AmkdEbTbW1FrEZ22x/1T9KA6je7bnVmnmWJBP1qZ0VvEuq4yAWb+dG/k1GgvcVtorbb+89ALYA904oRe41dYkr/EQR75xXJNNa+4t1j/AGQQPxrrbssCFFiGblvZpPLpIH0oOSQdDZLTdodRbPPPmWB+kxVi5xXU3TuhS36wtAn9+P8AOutnhmpafZSMQoWenkJ6+ddF7Ns2Ll8kmMbvfmDU3OKKLGyj4/ac+Lru7vn8Wn6VyuXicvdQnyVW+WIFH9P2ZtKQCQRHXdPX0jp9KspYtg7VtpjoGWevSJ6czjnnGZvOOsRnLGoYR3aN8FUE/HJqwtjVPz3AdAXKj6HNai/qUs2+8uju7YyWJBA+CyeeK5bLN8K1ogsxDD21JExOBJxP0peqOsaM9a7OzzuKDPOJ5+p51atcBtyAXLH4xjpArZ2eG2wdwUTEA4mPKRVoKBSa2w7IzWl4AigRbBOJO36wTV9OHMDAVCM5IiMYEf50YxUL3smDGDnqPWks1lJOHNtIJVTGNo9nl1IM59K6JwhAxbJJ5jp5cv8AXKrtIsBEkDykgUDEBYA5AfIVyN5EBLlVG8iSQBJaAM9ScVDiTXRs7rbl4bdOF2sZEdZA+dAeLMiae59qa3cZGdl7xVAyxKHaTBkr0yffWClZpGGVyJBYnziGWY95rhe4iiPsZwG7trkZnap8TR5CvHuKdvG1G3CB0JAKgiQR7PPKk5/9Vy0V2/dPek7QsCO9dW5zHoMHAPUVWGJyQraR6Lf1LanWKqG6tuzbDmA6b2cBh4vvLsxGMtXNe0qkXe5tkGy5DA+0SBjHr8TmcUAf8qNq0ELOCApUohkkjoWYyOuZz61ltT2q1mtuDul7q2DO0ExhpUuzYK8vIHyorE7oGs0XHO32nKsjltQZzbtkhOeFJHMCOn0rL6zR3dR+n1O2xajasTJXBgD2nOObEiu3erZusYF/VMdu4HdaHQQoA3tHwEVHU6i8vi1PeKzbtu6YbaoaIAq8MKjyK5NkdI2xd2mTuwPD3twzcgAcuiiDgDz9K7DShWLSHuMwLG6YRcSWhWLOZ6cvUVwTtXaNpbTC0YwYZgWnzBWDz588VdfRi1zslQxAHjTmeQG6Jotze0VXz/GPBR5b/IXENDst7rd7Ts4kjZZcOd2CATcIHPy6ULs31FwFu9YYBUkhYJGSSAY84orZtnaxNoE9AWyJgDAIrOaLU944V1ZCdqkwTIMyAD75z5VJY5x9W/8APzKPJjaqP3/ah+0uq0u5lt2WDT4LquQjR97awyOYnnVfhGoslSLqiQIBY4I9wg1otF2KQg7AzAc5YD4xiuv5nAZ2R6tEfOkhl0u6ZJxkzL6vuU8VtgcSQHPPlgFT+NEeyGhJNy8zg7AduTO5sDB8j9QKtazs5bT2tvvDIfjgUU0/De7togw7AM3pMlR8jVoT6j24EkpL1FfXKi9wb5DI28gQRDAAbjtPUE0qjreJIWVLqFtsqoBGQJJJgxBwRNNUsmTzcFoQVbyRs+M8CutqbzAqoNxz7IkjcSOdQtdmWI8Vxj6AwPpWq4rCPdYhiASSFUsxz0A546Cp6e0HUEEiRyKkET5g5BoqTonSM9a7MWxkjMx4j8uvWrFjhVpGKwATB5HM8jPLJHIUWscIaf0mxlBBUKGBkctxLENFXV4emSQDywcgRyIB5H1pW2HZAm3bSQQxzgADE8z9K7WLcsw2wFMAyDOJPqM9DRZNGAIjHl0A8oHSpi3FAKYO7s8v8vpUxw70Xp0HTlRDbTxS0Cypb4eOoXPPHOu6aRQCAAAcYxjy+tdhUgKVms4W9IqrtAEeRz+POlqLYKif1lP+IVOyMvJJ8Xy8K4Hzrlq7w7sN0LIBPq6iKAyZPU30tqWuMFVclmMAe80+nuo6hkYMrCVIOCPMeYrFfli1hTR20AEXdRbU+gWXx8QKb8nejd0743N3dgW1D7jtUojkDxQMsehqmjy6he5uWGRnGfd865cQfbauN5Ix+Sk0H4hwu5eW8r3vC7FlCjxWwCuB1kwarPwm9b07ompuMXLkNc2yASQFG5TiPrU9xgTq+2Wpv2tqae9aui8g3JlWUPtIDsIycRmfOg/aPt5pb922l+04NlnJK3AIuCFAJAEiQTWn4bY1lq3tvFbsZXdgmDMSAJ88ivPe1PYDYLupuXNpZmfYu0mSSxXMdM10YIwv+5wLO/8AE2PYvtjbu7gwu3HuvLCVNq2xJXwliCq+/wCArSajSaa4xwrOJGC24D3A9K817K8H032fvO/VXZys7toUhkEZ+9BJ5GfhFQ452oe3cdS1m5bKSFtM2x23bIYiGZlwYlR6ZpZwhb0Gi33NdrOEcP0FrfcQ7PZJILT1AOJMn5x0rzvjnaRtRf7ywHtWgIRTDFjJ8ZDSF+sRXTScR1mquQlxgrKAwbbshdxJzjl0GcVY1XHEseCxt1F+f9psUKDJwgUAkyefrVYRa5Fk7KOg4Gtkd7qoVTDbSqG65PUBuXvj4UtTx52XbZtKqM0BAJ3GIIY9cdBAFXuHae/qi3e7be32rj2lbZGNgJXxNP3ffNCtdxGztYXXDMriGS2qGIiCluAMg/DnVlSFv3LvBbTkq62TJO3ltRY6TI3R6GPWi2v0zblXUWLlyAdrMGI9SCsjkPSsh/TliAO+umMQTcxyiMwPhXX840ChF1V0JM7fEAD74JNJtzYzk6qgjxQ2Ek9yozgFbhbEcwpEfGKWk1V+5bK6ewHVWBPfbQA3mA/ixHPdigvE+OLqGHeXDtGPAzjmebbhn31aPHnQ/o9Rf2kACXSYgY9k9aElq4ApHCx2rupqdt1bUB9rAKPDDzIYHoRPlR/RcX07k7tOoZ/F9/oPMHyFCRfLgE9SYMLuJz5LknPKrdjRklX9faHhYA/qlRgwedBY5e5tSsOXeLWBgWT5Ya4M+8HHPrXLUcZtqsdzcI9Lz9fLBrp2Z0/Dzdv3eKXBbLMot25uBIWPEWUQxMcj61ptdf4ELTuL6NAJCrcYknoAOflXPKco7KRTyPsee6HTWb2oULaurHiM3twgHcxbcvL0o6nEkF1rjEfeYSQMxgCf9YptVoks72tMSbsACPZXEwSZMxWJ7R6Vy5PeJBkBSwUgLHRvU9KvFShBvuT5LXH+0Ny6y2pGxIwkQTt5yPXOIpVV4HwR7sbXHImMnzEYpVPRJ7gPpS/aAdv2jTba6ahfG37RqO2lvYYUU60gKjYvBiwE+FtpkEZgHrz51jHQU4FSilQGGilFPFOKVsAgKeK46poRjzgEj19KxGs7R/0kw0+kuvZuJe8cyBCSSQUzEiIxNANG20z+K4P7Y+qJWA4xqdVe1tpFtBkt3E7ts48K3Hdo54gemcGjnZ21qwdQb90EnNs7AOaDaSMSQoGPrWWPbDUMQ8pIPiUKACxABODPIDkaMVq2QyVHX8sKXbjWEDILYBu7Sclwdoz7sVz7NdptPYsKLdwu9xwgtoMqxAX2ysGFVeXljnWY7b8SOtdLl090UTYBbBO7xTy5+lAuyOlI1dtwWVEdbgZgOhQkgTHJp59a74YoaKd2Sk2mfQVvUb32BfEF3EuT1jkJyc111d4WVkyx6BQB8MCaGPxezYQXGZQWA23LjZYkDwiPeMCh3aLiGotWw7Kj8vZb2c48PWB1B5muVR3oZ8AvtT22vWAps2VBubl7w5KGQoZiwiJNAkuX9S32m85S2qqm4sO6JgGVUCC2SQazHavjGovXSC25I64nluxOACPpS4NwK9ftC3uPcqTDGQqn7wH6xiMfhVdG/ApSu6xrz4X75bGSzbmO4Dn0BgYoxpezQ04W5qzAYt+j3DexkEHzgmMLXSzrrWkG3TL4vZN0knoR4RAK+oyDQy+1y6wgM7krk5Y5HyFVhEzZd1F43mCWraou6FUHAJETuOROMelT4b2duLfXerKBkkAMIHOIYR8xV3QcFGnDXb11TctglbSMpZWkRIkzE5FWbfHb5QGQNyiceYmKZefaArenkv6q8N8BLhQhRI+6JJY7FmABPv8ArWfu9mtJdY3LIvXLTEhoKBwQAY2vyGepFUOJ9r71qCNhYgiQd0dMyM86D6fttqEUi1stnBLW0VTiOgEdOcVCS07NjJ3waG/2W06KQUuJJxv+zyfTd3hI+AoRq+AF0CWwTEY7y1sB6t5+fnXf/wCpF91A1Cpdb9baqsYwJIXNPa/KAFDD7PbIYQdwU/KVxWjCFbszlI5J2btMGULcRowwuW3Df3TsIGKlp+wBZDPehpxCLtjzy4M12H5QxP8Au6Cc4Cj/AKa6r+U4j/gz7zTaYVsxVKXsKz2DRQD/AFoNOGVbY2nGTLzGenlXC72OuICbZuuROCke4yrHM9KsWfyhkGBbYk9C0jl03Hyq/pu31y6m1EXByABLT1JODFFY4t0mja2uTH2dEr7kvM6OGYchiByO7MziBUtP2aBYfpcE/qnlMYjFbC1xR3u3FmwjMmRc2w+3lA2+2QY+FWtCG7hbjd2ouLKgWwPfknz6Vumk6kZStWhWLSMRtIZEAVSDgkDIznnzqlxS9uchrRZQmwRzWSSXDARzx8qJ2Uld7Mqiee3AAzJg+QrKafieouoNxtbIb2VAuD1wB78yK2RpbARLTcX0lolG78w0sBsgmMEgnJzzp6FcK3d9udVMz4j7vfSqLkx6Pp3Ue23vNRmp3/ab3moVPsN3HU1zsP4nHkw/hWugNUlfx3hJEFDiMeD191YwQpGsT2l4r9sA0+iuN39u8pb2goA3A7mEAiQDE5ol/SOp0ugZ7o769bCgYILkkLyEzz5ilsJpaVAuFdq0uaU37qNZ2D9ICD4TAMjqVzANENJxi3ctd8rfo9pYk4gASZHTFIFIs6gSpHKVPT6/WsvxTh9xBcOntaezdckre3KHl2BJIKzME9SK0Wn1q37O+0xAdTtYqQRgiYYdDXnnBf6Q/TXHLNZvWibZJkKThSE3ArkzyNAZFjWPxO3b8N5H7uy9y44IaYPhVVOB7/Sshwjg2ovadHV+7EkbmQQV6Z6H65rRcO/JpfVrqai/uSFA2zkMyzkiR1HSrmn4d9kb/aAIgG3JXYNpLMO8O25LbcjAgimx25GeyAmh/JcVZXe89ySp8MbS0RuLbxJ3CQvOMetHHtG0fs9m3ByxdwF2iQWKpO64QTMYHTMRVbWdubfd3XsNbd0RmJtnaWI+61sxIP6w8vWsRwTtzqAX7xd1tyek935bAxwBHIEfGune6RJUGOIcebRau4LtsXLmwsty6d2/2tiqpEIIgQoGRmguu4hd1l9WS21tgBFtGaFJHjKifCGxNaO7wK3qIv3L1wYkNdCLIk4ALHw+WKexxq3bRlsTYaQSzW1Yk+YYOPD/AJdBWjFX7hYIu8FTSEPqyrllJWypbcWJHNjggCTVfV9orlyVB2rOLYgARyLbRGPKgPFma5qQy3WuEwd3UnMwATiR0mvQ+D8F0fcb3z4lG8sVXcVAKlWAIMg86fqpW2LpM3wzhL3mX2NoOWYAAYjn1x0rRdotN9j0x+z2jcuXgVLqDK4EnwgwOnMe+jtjV6ZECWWV+uHBA8zAM1YXiEDG0fH+dc2XxKui0cR5BwnhrW27y6t0MMiA+SeUiNxHP0q+vFCFAKuIAHsN5e6t9xjT949ti5tsklDbKTn1g/KrdnWMVABRyBBnB+PT8Kni8YsTbQ0vDqSR4vxO67dCOfJY5xz+VC7KnxR5GfdXu1zipUeK0Phyqjru0CIM2FI9YH4DIpn4pZHYnS0oxXYPspb1StcuEnu7igL0PJju9DkVseI9h9Ndnda2sfvKSCPcJj6UQ0Hb3T2rTDuXV8eAqNrH2cNyge6rn5w2L+xUQo7TzyMRgR5z9K68U29pQf1JSiuzMTc/Jnp5xeuA9BKGfpSHYbTWl2upuE53lmUx7lMUYbtPZJnY8iYwpj4hiRT2+1Fo7dwjGfax7vDn6V1vFHuvsyal8/6M7Y/JpDAtdDIREAEESOcyZj1q9oexAssSjkqT1An4EV24v2301sEIS7wdo2kKD6kisLxDtjqLm4bgFIiAPWZB59K5MyjF3CTTKwmuJRs0HEbSG49mxcF25fZI2rygQVNwnEEGYovxXiiR3NswtnbbAjGBEA9ZIY/Gq3ZTQWTZXWQiNbDzkkBlPtQT7RDHGaoa7tJp7tzwltoiN4zMZPhkDNGM97k9xG12LQ1yC0wvmEYEEbskeQC5zyql+cej7s2zZYYIBGfdEndFDeIdltW5a5atXLtvnuUFzHmdswJkfCgQtFD47Z9zbl/kanKbcgKLYa4hqdKQFRX3KPaHKTzkNJ6dKeo6YWmXeLVuIAIFxgwyeheevlSpZNt3sMo0fS+pPjb9o1yu3gqlmMAAkk9AMzWQ7Rdq7w1l7ToVQBW2sVO8vJ2x6YGcg5qzw3gN5tI6ajUNcF+2JGwKyFyN2Z8jEVJSKBrTcfsPc7tbil4Bj0IkGsxxHj126dR9hhmm0jSMrAuByAcYAjyrmvGren1N1RplFxALe5XiVAlW5dVYfKgw46rG53oFtW//ABwUZiZMs+4TljR0yfATRvqE09i6lm5aTVse9IG0s7A7sqZxEj0oN+e2oYI3eDBDRsAzzhvOD5RkUPbjdpFKq99l2nLbBGOgMz6FmPLpQpuE39idynfIwMODtHMwxVyCoIA95wD51hjafmQLVB7VflEuujo9qyysIbDCR6+KjHZntXc1a90LNtbRVl3SRj2dqrBDEcp5YrzG92S1rjfeBtIDmPux1Kg495NaDs/2f1VhgRcUSGdLbtvLknJkYSZ5wc8451pqLdUPCLas9UvccAYWxbfcSFEKGAkc2VWlVHKTT2NendAblIWEJHKVjA9wAnNYbWcQfS2N122HdwVa0jjcwPLeeQC7QMefWsd2g7Way7bliLAkBUViWIP7Pp7udKse24spJPY3faHt7YW74blwsZQICyJI6nw7eZ51h+Mdt31Za1cSLSyuxT4W5iSSC0/2p91Z21Z70pKgECPCBuck8yI51seD9iSAH1PgQZKgiYzlm6Rj59KtGC57E2/czuk4Rcv3Ga2m4YDRhE5AS3P+frWl0Oht6W7thNTcHIIzMytzgWwOmcknpio8R7T7JTSRbQe14E8WBymT0iZzmo8BtF1ZxcuWi52uyGGZcSAenPqDVFF1sLaKHabtC+pkXACA0hNo8JHrEj/3VDhfFSF3bGJeUSHhvIhUAO/1MgDzrR6jgVu2T3YNxDzW4wnnzlVXPvmqHFOICxcRbNgC85USAplZyoY5HLygVPI5rhbFIqLXIS02lS0hYaa8Ha2VLOqqExEiGnAJ9aFfm1auLuFy9APIjcB0mAp+ZzmtDr3vWF72/ftqpwBIMbZxCrnkegqFvWXLid5bYOnmoJz8gaEUr3YGwVwfS2bLELcQucD7rjGR0b/XSjV3SSAAzrHk0zPUzn3Zj31ke1Ou1OwrtuDOSEYDaOk/yoXo+0V9kKKCXbCuHbcpxhQTAkCPnSShhvzIbqTr9jXanSXUDOLx22w27cuQANx9lsmOWOtcbGlv3IuWrikQDO0hVB5FiIiTgc8mgnFeOa63AvqpDDA5jlGdjRMVR0SMV37WXJmCwyeojP8AlSdDHJ0tg9Vrdo297QaxbRcshVZkgmPD0lk59IJms+Q126EuBrZhjLjwQOhPLlyoh2dRnDb3YqPENzEr5lonpUeJ3GuoFW4yAGSYDboOJnp7qjkwxw91/PoVxrrcJg3V6LVrAYqyDkVYHAHpkGuVkXVbdb/R3BPiDQR8xS02pOnYjVQWmFG1SB6nbmfT1oh/SNt87TB87ZA+YWpS8Xmx7Lj9S0PAY8m6lXwykpvCVuAt7ktkH5D61LeZg22zk+GJx02sI91WV+zzgKD7iKsWjbAhWX94fSTTL+qZY9vsF/0nfaSMVx20VuHnnljH4n8aH2kBMExW8ua+0lwW7jzIkdVE8gRkV11XZ23ePgUbo8JSBPQYHMU/W1vU1yccodN6H2MxqdUpsW7cQtvdBUmGLHcS0j2uQxGBTcKtWCRuuMrSIEGPXIiM++ifFezN62SguKVBIAKx/hzz86tdmuyiPcA1CqRggqY5ZO4cogGuiOJp6iNGqsarU6G+o0mxDfCqxuBnHhAIO0mUG5zEHpVntBxTV67TtYvHTQxQllW4rYYERumJIoRqu0WlXUopU+CFXa36MGZJInMGPdVy52gsDdkCZEruJ+ED/OklcvTyWjpTpgtfySXyAe8tkAY8f/jTUd4f2mtwSd1yAAALhW4MjkGYAilXOssnyvsdE8Ki6VfqHOO8Z1Gkuah+4e7N07XIXaF3MFWQSQBIyfOuq9odQtqWFtTBMXEKgACceIznE4HvqxZutqNRqrbN4UvOAg5MA5kNukTgHn1rL9uuGsytevbbTKgVE3GTDDooKk7emKr2tM5kZq92ga9qne4gtb188SsT4gADzHzoZxTjiWyQpLt5dPn/ACradl+EC9aAuolxL7QQynwyhIYnG2YiVjJHOjf5s6WzLC0oKoVLbQfCfuMsEEQI3RPI11Yp7Cze/B49p+M3d28oHVGUwQdoz1g9cCSa9W4Nxd7hXvLQtKqjmSrb4OCIEiAM8+maH8O7WabetrCMyC3uZFYuudolBtjp4j05Vc13EO72nTKl5i0ht6BBKmTtU7lnPIAHzNUTT2ROVrkL6/jNizJuMlsN+sQGMdNkevWB5rWS7Udt+5f9EhAIALNBaPQRA6R/lWZ7XarvHHgU3mPi25jlA3R5CI6TTafS39VcVQhuOFwoXCjHl0oNb19wqylxLiF25e7y25Iwc8pjMg8zmiXCuzt7UgP7CblBdo8wIWef4VotD2a0+nJbWXVDgwQwhFO0Rz27o+XLFR4p2wGw29MUNuNpcookQAYAx9Dzopu9uTHW1rdJoVfuTavXYCncwZtwMHIWFHpB+NZjivFLmpYNcRJAgLbGAJ6wPOqYliQoAn70dJjGP+9aXhfZBvAzFUUkxuaC+0SRBHLHSmpR3YeQPoeDPcdiVLER4VBMc+cZo/wrW22Qm3PhYqZ8wADHpT8Q4Pcbclq4bIJXcY8XgkTuBAAzyFCeHcKOnBRbveDcWkLGTAj2vrSOUr2Mo3saC7dIUkMFjqwkD1IkfjQvVq7ssFIDjdI9pSokL5HnyqNzU+EqSCDhgcz6R1obqbm503AQjKwBkRyEgrzwORj6VZZE0B43Hc6vYuh9t2xutzCtzKjzjdMx9afg3E7iMy27boi72XoGI5SpnxH6VGxwmP0im9tZiQQGKmd3IgRGfpTXgLfK6SSCFBJMkyASI586Z0lb/wCE7Z34rqmezvfcrFGJDHIORn1rK8A4z3JJ2K2MyevINHmJ+tQa7cdSjPKTznKnyK881R1Wm2EQGgifFGfOIriyZdaVIpGPNs1A7UacvF3SgiOYwfeBgVs0tW7ttJtjaVBCkDwgxjH868zsObl3epUkMoCkY2mcjdjBAGfMVo9bxx00pC+C5bIHTkZXBXBienlXDnUpUd3h3GN2EuLcPsaZTcV3syCgVSWDbgZUKTMeYmPOsVpNb3YANskgkiSZEjqKWtfUXlVrhZ4EJkYH4zVnhfGjC2oViQFU3fZUlh1iQsT+NVwWvU9/1I55p+hV9gRrtYXI3EmBiRy9POKKcO7Quls7dpIzBQkfMGtNp+xZvIGiw5M/7O8wBHSDynn06is7xLh5t3jaRNixEtDYJCyCOknpTThFrdJk4Zpx4bT+pVHaS4HLCBPMZg5n/tVtO1u5vFbWOmJP/qgeosbWKmQQSCCOR9xqKW8THy549Kg8MPYvHxOVf5MP8O4RZvkFrjKzHMQevOI5Vt+H2F0enXUMFPiDKSCpAnHLPIA4FefcAUtcUACQSTI6DmPiYHxNehdo74vaW33toQttSEDdYIwMRAA+ZrthJNaTlqTepgvjHE3v3XuPA3ERLzIgASzZPT5114dxdbW9LihLht+EM2G3YOY57ZPPrWH1nErjSAYA5Dy6RVENEz1EUs8nZcAjzYXtbGeHK+LOeXUjPJTy99aWxwy0VHu6M0fjWDtyek9fOiFg6hRKG5A5DOfPA6VxTxTkvLKjv8N4iGNvXGzZLwO3MguP75xSrMW+N6kTMj4GPcAf9YpqksObu/udf4vB/wCP9H03ctjvHIAB3Gcc/Wg/G+Hd+j27pBteElQsEyf1pPl5daVKvQPIB/ZDRoUJXeNrFRubdAHTAAA9IoP+UrirJp79sBSuxQZBJMsBMgjlSpVrMePabhpdbjF/YAgRgy23z+OK13Abr2rYtKwyd27aJGCIBPv6zSpVaHJnujvw3RnVX9jsQBvcxzJCsxz0mIra6vhS2dK3cHupTmsyCygzJPPl/wBqVKmnJvYVHnPEuJXn2reuG4FECQBj16k45mqNrTb2yfLkMClSp1JjUa+1wFLOne8Yfu1D7SIzIxIOPlWcv/lBvvEpaIEwCpgentU9KoTbGikRvdrL18EnYgUkwi4J8/FOaADid0jNxsx/6pUq0W9KCRbXGAW8XmORx5HofWrvFX7pk2yyMFYq5mRJ8JIgx4ekU9KktmDfD+2e5dvcqAF6EdIj7swJ5TWc4pxC5eusxaBMBYnaFOACffSpUbsVIqBTPMfL41J7bOQC3KTyp6VKxqLum4dsUgN7SgmR1kjoR5VXPDmYM+8SG57cmepM09KhJuqBSIf0ZuAG6I5Y+PnUE4HJnf8A4f8AypUq1DtbGs4ZwxxbC94IKkDwezE/2qHXeyRYljdyrAex0O4x7UClSqCilJ0dGR3FWaK72S22NwuDdtBBNsSPkc1nb/YsyW74dSfAcz/fpqVDHFUweIdtWans/wDk8W27MbswqYCbfaG4/f8AMUY4p2Q7xwDeMdPDy8utNSrsxujkaRktX+TQliftPU/8P1/bqFv8l5Mf1kZ/+L/+lKlSPc2lBjh35JFS4G+0TyMd1H/Wa3X5koRO8E8pKST8d1KlRjyGkT/MS0V8RUx/Y/8AKlSpUsuQR4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https://encrypted-tbn2.gstatic.com/images?q=tbn:ANd9GcSoG8yaFKLY41ovf8bqYkXlPl_p4Y62B3NrPa9FSqLzuSVgMKWP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00306"/>
            <a:ext cx="3816424" cy="26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065596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http://www.aracaju.se.gov.br/154anos/galerias/29/marca_49c0efba2340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2204864"/>
            <a:ext cx="381000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Centro, 1926</a:t>
            </a:r>
          </a:p>
        </p:txBody>
      </p:sp>
      <p:pic>
        <p:nvPicPr>
          <p:cNvPr id="5122" name="Picture 2" descr="https://encrypted-tbn3.gstatic.com/images?q=tbn:ANd9GcRe9siiT7hUOpXCjaJNIbbvnEF8lvBIZa_QyuqjCxEYox21N2Q5Q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8164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1645285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aracaju.se.gov.br/154anos/thumb/phpThumb.php?src=/154anos/galerias/29/marca_49c0e5bc8e5ad.jpg&amp;w=400&amp;q=10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31236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Mercado Antônio Franco</a:t>
            </a:r>
          </a:p>
        </p:txBody>
      </p:sp>
      <p:pic>
        <p:nvPicPr>
          <p:cNvPr id="5" name="Picture 2" descr="https://encrypted-tbn2.gstatic.com/images?q=tbn:ANd9GcTEWG4h15M-0Pj2qCb-VbNkubxjvF0vvDVKcarJMNwyqJFveM1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355547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80356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http://www.aracaju.se.gov.br/154anos/galerias/29/marca_49c0edece87e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81000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R 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João Pessoa 1930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pic>
        <p:nvPicPr>
          <p:cNvPr id="7170" name="Picture 2" descr="https://encrypted-tbn1.gstatic.com/images?q=tbn:ANd9GcSv1cQ6-D_vucqmTvR4KR0Fa5yPMZY7QPZUMEN19GO7BEHsKWahg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38437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853870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http://www.aracaju.se.gov.br/thumb/phpThumb.php?src=/galerias/1/orla-porcima.jpg&amp;w=577&amp;h=170&amp;zc=1&amp;q=98&amp;fltr%5b%5d=over|../imagens/mascara3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2348880"/>
            <a:ext cx="403244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C00000"/>
                </a:solidFill>
              </a:rPr>
              <a:t>ESPAÇO URBANO</a:t>
            </a:r>
          </a:p>
        </p:txBody>
      </p:sp>
      <p:sp>
        <p:nvSpPr>
          <p:cNvPr id="7" name="AutoShape 2" descr="data:image/jpeg;base64,/9j/4AAQSkZJRgABAQAAAQABAAD/2wCEAAkGBhQSERUUExMWFRUWGBsYFxgWFxccGBkbGhYYGBoaGBcYHCYeFx0jHRgYHy8gIycpLCwsFx4xNTAqNSYsLCkBCQoKDgwOGg8PGikkHCQsLCksKSkpLCwpLCwsKSwpKSksKSksLCwpLCksLCksKSksLCkpKSwpLCkpKSwpKSksKf/AABEIAMIBAwMBIgACEQEDEQH/xAAbAAACAwEBAQAAAAAAAAAAAAADBAECBQAGB//EAEQQAAECBAQDBQcCAwUGBwAAAAECEQADITEEEkFRBWFxIoGRofAGEzKxwdHhQvEUUnIVI2KCshYkM4OzwgdDY5KTosP/xAAZAQADAQEBAAAAAAAAAAAAAAAAAQIDBAX/xAAmEQACAgICAwACAQUAAAAAAAAAAQIREiEDMRNBUQRxgRQiMkJh/9oADAMBAAIRAxEAPwCUpi4THJEW94HZ49Bs4iQmLhMRnA1jpc5JDgjbvhZIKLgRcCOTE5wLkeMLJBRIEXAhIcYlORmtS2tmi07i8pP6nOwvEvkj9KwY8IsDCCuLy8rguWoOe0ClcdSSOyQDq9fARD5Y/R4S+Gs8RmhDFcYQgUdR2H1OkdguMoWlyMrFmd35gwZxurDB/DQjmeEJ3GpaTV76B/GHpM0KAULH1XaBTT6E4tFmjmjsw3iUkEOKjcVEVYqIaIaKzcShIJUoAC7m3LrCGO46iWEqAK0qq4sA7eNYM0gxZotHNGHJ9rEuoLllDcwdawfC+0spastU3qWam+34ifLH6PBmo0c0Kp4rLcuoAAO7hmhWb7TSQpIcsrVrVaovDfJFewxZptEZYzP9opbm96cxqeUcPaBJSVBCsouSw8jpB5Y/R4M0SIgiFZXGJak5nbRjd4oOMSzZ/CH5Y/RYP4N5YqUwGXxJCg7tpWLjFoP6h4iKU4v2LFkkRUiOVPTuO6O96NxFZImmVIgakwciKlMVYC2SJguWOgsDx3+0c0hNWpWgrzPMwNWLUqpUzl2c36RngmlX/MWNVDlHjOTb2zvUEjQ/jlJFa/V/lCRnLsVFnducFC2IEVKgRQX74HIMUNDHzG7JKWLgudvlFQlZXmKiSdjeBynNPwIZTKIELKxqKJlu5cjcNfvi5U5PSBy5Zd9ohdFX9NBZdF5eILkaAN3xBnklvP1aJSmKzpQHrvhWFFlKPdlgiFn1aBJU1B6eLLU0LIKDTGUHPlES+JrSMpUrLs8JjEv8JeFzjBmYwlJ+iG0zZGKNSFFzS8Uw/EshGQkZSQQ5ao2tGcjEEA2Oo68+6BpxeZx8t4rINMdxU1a3U4FnO7dO6IlziHAcBmVXvqNngAOsWkkqBELMdIusZsx1POAy5JBDh9KetovLmZXFQfVorIxKXq/KJcwdB5EgAk+Bu0FmzEhNQCYGqal73oGiZywWDWreh2prCciqKIUKU8OUMKxoNPB9IXmgBLsK6wtMKgQWoS0Cb9CqjRmTEgeFICFF6aX/AHgSJBXMFbXOhe8Nq4dlrncWPrSHlRRUT2LXf94FNxgQz69IrOIDNVz9OUK8RSFJoBmA0u5q0GfolmrL4hQZRTnvBJXGA6dheMBM0hI7vlYwucSTV2c/KNFOXolo9snjg0IZ9frF0cWKpgCVJIPX56GPITZx+Hk5iJCyn5vGi/JmuzN8aPobx0eGRxaYAwVTrExr/V/8M/CxDLWKLWBrq0S6dDrSDDCpLkB20LULO+0cR00VQrXz+lYbQm3hA/dOW2iZaiz7vaF2VQVE2rN66wyn15QLCyTt4xM0gKaxNacor9FpUcTTviuR6ExVZbvrC5mhxW8KwHLW7oieCzm4b0Y7BTgVObjwjUxUkKDuLVpSJcq7KxtGBKmKcgXdieUHmrdJBcEX8Y1cDT+UnlBcThElyrsaO7CJzEoaPNypbUBN9YNMCOvNqw3jsIUjNf8AxPU66RnibQPrFX8MnGnQcYdgAw722iowajVAcNZN3dvCOAZJq+vTSNfgE8g5SQAx+J83JoVuOxxim6ZlTZRlj4SBZz65RTD4pwQkV9NG1xiYkJy1NXbbm+8Z+BnAfCg7EtU9Kc4FK/Q5Rpis2YoqAylzR2fk7wTDcIWXJcMWFKmnOPRcMDglmHXfz0gk9wpswJ9PC8i+FrjXZjp4YxqPLS3jDSeHgiiXYNdvHeCTQpxYpNvCDJWzjmDE5MrETEgMzmnh4RBwou/jDGJmJyFVAz2+0YKsWVsQfH1vCyZL0OGcHILp3YRxm9lgab/MxnsxqSfVfnFkLcActIeXszyITNBBCaMWeBLBNmvraGsNgZanqSXBy0ZtW3MP8Q7MvsZRXXVKT0/eJct/2jUG9kYbgzhlEOS5bXoTpDCeBSkj4a2dzryjsPOVMEtSgxuWI32h1c9gYWcjeKVGLj+FEHMCS2n5jOyM7pO9R65RtTFqCnGt9iIlMvOCCI1yf+xDgpHmjJerty2iYaWliQ6LnTnERdmWLKCQlnN7+PzgstAfl9YTmzW1fQD7wReJ+EAXHqsOmh9D+Gk0v5xKkgDLuH9eEZkjiCErLvtT6w+MWkgkPQH6Q9lJlVzVuWcvb7wSTLY5iYTw+KUT2RyfpEpmK5ly1Q3hEtsVkzFqfMG2ro/4hKdOOdtQfVY9JhuEJPxOretH25xfHcMAb3aUpdwpT1To4Gv4iVNJlODoD7OYBR7a5bJ0J+g16xunLajN5fSF5M4FIGbNlDP0GsKcVmqGVny1erfvSMpNtmv+MSMbKZaVISSHqxoX6GkHnT+xNTMVao5A3ArU/eMqUkvQEvoxptW0IT1F6Fzrt3w0jJy9j8tZVmCeXZevMtpGfNqLEsdqX1jTwCVKQ+VLGhOp0odILh+CscyVFJ2FqcotUicLMmWDmAFKMXd/zG7gsOygpQYjfeD4hkVyg6n5xGEmGa2ZJa+w684mU76NFFRZTichMwjtlJF2YBr3MLS5ACkpSSRp36RqYjCAuRez/feJkyMiQ13vq+vdE3qinFtimMxWWWr3YYBQB0108T5wLgruvWoDv4w1icFmKSGBB578mgUzjKAWZR2Nge/bYwrpA0ltjawAXLAjfSF8WnsuDZn9aQkvH5y2UMadrS9SIdlzHAcpPS3PvrCTBSsUlSiUMB8QJc2DwpMwikJrldrvzegjaQhgM36a0t6rFJ0lE0eTj7xWVaDFM80/94xdiQaVA1h1cxGXKgHMGfdR1bx8olbIUUlJdza7AUgWIwWdIMgFgNQxNbjcvFafZnXozV4ohWwFXHk0FkYwqdiTQkgk0116RTCSyiYFTApRBOZ26W1j0yMNLcqSEnMHLNZ600htxiTGNvszeGrXQnMAQa3TsKi3fGhOxqkocjq7QGbxAE5QxDijXhiZhErTlWGq4bR4i02bRrpGfL4iVEMGLwbE8UZxZQa1xyjpfDJUurFTBqnmNIUx6cpzOkpNh+rw1itNippdisyUVF+0X2Ajo9NwdKDJSaC9K/zGOh6OezzyeFpc5nJfn8o5eB1BA8G8YbnYihJA6WJjNxhzgHL2E01pye0XtmrSQ5h+Au5WQ2ljT6Q/IwKc1UAhmc01rbeKcITllhNel/8A7a1gS+KKQspWByG23WIlJ3Q1ilYfGmWmmZIYNljsNhELbMFMPhqwPcITRj0qUr3hBH6QWoO1Sl7w5gU9kaJBo+1w3JohMIyUmaktAAAFhaKzZKVBlBxsYqMSlncdYtLm5gGII05xJsCDAMmgHKFv4xCwQRqwG99++MmfjVBSkmnafYs7U3hWVMeYp6pqW6ad5pBTsxfJ8NmQFGjZBqK10gU7gUtROVRBe0TJxC1KASnQElQD1sBybfSNcIL2pF5NFqmLYPAJkoLOrW8WRiAQ7MdgY7ET8p7XUQhNxtSQKM169e6J29iclHRr4DLNBchgauDdqaQynK9Sw5JL/NmjBRNmqQ0tLVckqbap79BCeLExBOY87uDzHnpBTFm66PVzFpJOUvpZo5Ms+vVIx+AJYuS5UKgOwq4uGJ74323hPTNo20BHp4yOOyElaSSxY0YkEfiNiZPSLkQtiJoUGAPyatj4QinC1RhYYPQOdNfQgoxRTtT1X7Q0ggA9lg7m79Xt89YrNlkUCmGgZrnZ3bmTEYbtGa/Hf0z52IUolRVQ+EGwJUT2Sz6aQVSXcgAWNRQeWz1+8HkApNXcaJcAh9wKPvpFtaGvx2vZ2P4YggK+En4v/b68IjDSgc5QsEFqDcXdrRed283YKv0hNSD+o3235aQ1hgMrpCTR6MLbmHetlvit6MzH4XMcxFzloGYaGlz1hZWEZBWCoFmIAcHe2n2jRxyVkUTzId+opY8oXwmKGaYDTtZjoFXsYF1ZhOFPZ50Tys9llbDXuF/KPXy1EoDioAfrrGHiZIJziWEvejNtGrJxBHxAmlxU2hynFq0RBpbOxrBBzWao89I8u5mKJKso5pr4a0j0eNnEVSTzDWG/4MYqsQSWSliRfK+9dmekEZC5JJm/w3Fe7koTdkjzD/WOjNXmGUG4Qh6a5Ex0dSaMKBz5gVp5w1w2UlRUFNlAzKA2FfBxWM2aAzUHz5RfDpypVRnyipv2g794jCTfRq5McxHF0ZmSaDshmAcDzsK8+UdKniY5UHWA7kVrq+rUjzc1ZdL2zKPy+eYRr8AJUVqdqN5uRB41HaFHsFNSEL/m6fMetIfwk1soNU6g/MDyhWellEsWHn1gSX0TtbnEWxbTNlUr9SWror7QROJIb3bJDuUtTmUm/dA+HcMnrQSE9lxVakpHIB6knYAxoJ4FNCUqWnKHZwX8hUd8QbKLl0jz/HMTnKS2452f5iEz2XVvU6OOvX5R7X/Z2TsZm2Y5QPC5HdBJnAJJ/u0y0rUS7VSEhhYqNepasNTVF+CT2zxuDnrZ6sS7jVvxGph+IqCiASQBeraWePQp9kZYUhWUoJukGjlwA1qhj6eKT/ZFZHYKc9AxUWcAksObWvA5JsXikjz2NBWQq4Naj4eVPVYLg+Hkh6AMS996huopF14ecii0KQKVZxWorbeJwkwy8xa5cB9Xq214Lolxp7HRhmo5I10eB/wySXULb/PnCqOJqKcxYjRoHOxilJpZ+mtjBkPNGirjcpIYZtnagOj3hdPEErV2l0d60Atp6dozFYQqzOxIDghxUEUPJtYnASiuaAbO/d1ioxsuPM/hpjGpIbMkGuz6kCh+cQjGMQHFA5D0cH4qFyeXWM/2jwmRILaK8k37iRBcPwVk9piXd/DeNPHo08ybGJUpRUaObgs93PTe8GXhUpUA6VFVeypyKCmX0I8ThFKVOSnMWKx4PHouIcLaUtdsqSql9vmR4QPjaGuVGgFuajtUAcly9bAX+cGE9IQHJZRLEUIYuQXpp6pHleBhc7PmJIASLnXNz6+MW48VyEIykh1EM5I3+sHi3QeVVZ6WUsMCpf8ASGJZjpqQ1ngchkHOCqzhIuouWzCzGmtPKMTgU2fNBUVqcLKVMdMvO3WNfgmG/wB6nAucqECvMvFR4ndMiXMlG0VwvHlEtMw60F2CkhwK9duvSHVzEqcs7ct7MTzFusX4bO9+hSsmXKpSA1Xy621hbFUAGW2+zB1Pbsk2O8Y/kceDSRl5XNUyfcuHNjW/k322jMxUtUtzmQGD5S7dH1BZoZTjEqQVMVJBIKmYhr2sx06xk4rGJWSlSiEs4oNfhUSdHa28Ywg7MpUGWnNmLgKIY5Q1dWew58hAxMCVO9QGOr5QC/I1PgIXVOAOudstA7PmCg9iHF9XEXnFQSQv48zMaEFSeyW7m5R0KDJSNOeutRoLN/KI6F8TjkBagZYJCil2X+kkaHlHQsGULe7JBKrh2jR4pOHvB2eyUSiB/kSRe9oBxEZQFM4VW+uv1hXGY3MJSmNUBDblBI7qNCjbslKrF8bhAmYEAnKlIUo/15TTyEaaJATcMSLChCdHHm3SIxE4KlJJBLICCCHqCVJPQAHwhNU7OtRzAZiSXPfUmo/MVK5IoZzIzBNwSzm5gkuYFEKIYCr29NE4PClIUtakh0qyhnU7Upp4xnTlETlB1JvS9O4sPGMkk3SK0bHEpa8NlWJi0hSQQErPZXmIAJBNMte/SC4Ti+JnSpnu50wokhKiDlU7qZg6e0ftFsFNSJKElR5nthnsAUhWpA+Em+kbuAkAYdSUuCtYcUewo/u0HTUPzjXVGqyvs8ji+NTRMy+9WU5czMh3GhDMNYfnYqfhldlQWlScxKglQJYUqDWjeMEVJRmVmloJ7RdQls65hDl052BL3/TGcJiXyKIYAVcPWrAmanVzY35xSiqHcl7NCR7XzEqQSEOtJVVKmTT4b6hwYOj2xWcrpByEKcKUCCzBNXs0Z38MkzkSyp0j3YIzXBSlSrTeZ0PfE8RD4XOAxUZiixNmHk70hOESlKR6bC+20pQKlyFkLOZveA1UC+zXtsYTx+LwsxJIlzEqUfhTlAG4cKqOseR4VIUtaEJHxKSm+7BrtVjQ842uG8PKlzFEEoQTprmOUNR972F4iXErEpNovIyJLDMa0JAqCRoHq2ggWLdLajvtzbWNWXhEuFEUOYjsDskdVu/MP3QHGgFDgDK5oBeo0BMSoGeIPgSRMVMStLAIVYtoSOtnaNAcMyEELLvrlIcJTt1V5RTg2ABUXCgk1q42oHu0W4vnk/DkIzEALUlJokG6qd2t40i0nRSi6GeM8CRMR2ypRS7Ua4L1B5COGHUzAJ6knXu5wHATpsxLqypBB7OYKJ0JdPqsUm46YlRSZayzdtKFFNaCocXodo1U1YsGYmF9lFSp0uYFJUM/whQezhywpWNrjXDpipS5eRioZbg2UHt3eMLH2hQlSUzAUkF6hiaAagPbeNTA8ZE1KShJKSVDNpU5icwpRorITiYfs3wRcj3iVJKivKeyNMmavdWB+0fClYjImWKoUcyTQu1uoj0mHxYMwKBDEAAO+b4Q4a9j4xfB4gJXmJepJYcrwZixMngHDfdSlpUO0VFRbmUj5QbgqkInYqesEoQZQ6uGr0hlePBdjdWvKv2gClgS1SwAcxBUS+gPff5RK5H6BwKcOxSZcj3SUpKnK84fM6ySUk0AIoAz9LxkYqcozgUEgKLABId6moOvXcxtYYTZOZUteHUwrLmguHf4WDkW6x5+TiZxXmXJSCpTkvViWNGdmL+UYzhJ7eyUdN4alCFBLVZ3erAkgtS5cUHNo85iJq1BSWtQ7m9ee3JwY9krBqNAeyX0exIq56M2nKETw0mcyUrCcrkrsVBITRWj7c4OJtXY3GzyJkrLAkHKcrCw1PV7dzRoSpy1pDurLMl6XCnTrzLd8bGL4YknOpSZYcFyXUd05BrYvuYBwLCBa1glgkoylgM2WZmy1u5STvQx0KV7ZDi7PdYLjOH92l0gkBiSBUih1iYQl0Skfw6VMlIcqkPRI3mP4xMcrZ0KBn4L2YXiZRTmyjN2VHzpr1huX/4bj3aELnEhK1LGVLfEACKq3AMOYeSWYP3fcRr4NUx2uP8AFAp10VgjHxHsagSjLz0JBdQc0dhTSp8Y80PYmbLmBmmB/iSQ7agpUQY+oLwua58BBJGDA59RCUmugwR8wxnB56ZwIlES0qdAY2atal7sYti/ZyYo/wB3MJGRglaJjivaCiE1cuX+UfVwgRfJBkyMFdnzLA+yeIYg5wSlPxZSgEEFx+pXe143pHBcQnKGSpIUklgEksCFFgGGjDlHsRLifdwtsu0jwE72SxCiQZaMjCuc5yQrMaHsgdK84zuH+w2IUsleZAr/AOYQDtRFfOPqeWBqCRr5iKydBZ4I+xk4zFzCU1zZBmWTVGRJNMtKHWJn+x01WGMmhOUDNWnbUolmexbuj2q8chJqfOBni0vd/GJt/R/weC4J7CzpE2WtS3CFZikJ+IgECrc4008CXLlN7srB7S0oF3U5SARUWDx6hPGJQ1PhFhxqV/P5QOTbtsFr0YMnh8sgf7uqTs4AbxeKYz2ffIAFBDsrKO1VQJUGDA89Y9D/AGvK/m8jEf2vLFi52A+8K39GeU/sFcl8qZqgVDtZnKednZ9onH8DWsBKgolzmUktoG+MEF3Pf1j1CuPJGh7yIGr2hFwh++Fb+jX6PO8N4J7lLJC2YjtBHZdb/ptarCvdC+O4NmUtbITmCbomO6VCpVLU7UDMH3pHpT7R/wDpt3/iIme0RqyB3n1rAr7DJdUeRl8PmBRdZcA0TiZrKOUsMk5DGtqsNY0MNLUmUARVKC5cOSUklyAASTqwrGvM4+pvgR4mF18XWpLFEpjfs074bk32PSPMIwKhNC05cuZyFJZQOVnzZqq/xAQzLwv62ckVPIUDU33eNQ4le6R0SI5GKLM6G/pEPyNk0jOkpALgsXepGjbwJOFK1CzK/Vn2tUO0PGS9GHg3UGCSpORglh/TQV6QKdOxOJ5zH50ulUmYtwKywcpPVr84JhcMvIlJQpCXsVDMAFvp3npG8wvSnLweLImggEMx2D+DRpLllJUQuNJ2ZmJwgUCMqSK0qHLmriovCXDuBlXbCMhZgFzB4sCaUDPGxNmqBGVBU7vUN3vf6RylB3UK8qejEZtKisEZ83BEUzpSXqUjMSNWO/PSm0C4dgEIEwspS1EKzEpTl05mvV6xqFKXr5pNOrRWbKRlL01oBTa5gtvQKKR5c43BKr7qcnkFggGxZwTHQjhpyCl1TJoU5cJlgi5sXjo6MURbPruFwYSGeG0ZUwNU2OSh45LNxkL2iUTTAkholFILFQwDEkwIzct4zsTxEl2LNvCsVGsVOLtzpC2IxCWYrV/lUQfFMeeXxBR3MCOKPowWPE2cXxMiiXMZs3Fk384VVNflFgRTeEOi6psVUQ0GkSwe+kG/h2FfOGAtLwwv6tF0YcbQwspSl3ffnuPW0QxVYgBtPW0IBVRA6eqQVJBFDX1eDfw9C8d7kU1b69IdhQCZLb9Rir7a97/mG5kkt9X8hT00UXhkMNCDfW2mkKwoRSNSNX09fvEhYDfv0gnuikmgIt49NIj+zwQGAFDZgxfZoYignPpHCf8As3y/EQcMbOG2Y9KH6xChZrtt5CvTxgA5SiWq29O/XWLIlUvy0f8AeAy5arOb6EeFg8W96TYGAQdGbd/AOPrFkzWYKA8toAFrIBykX+IF++KqlzCC2UdTbygGM5+Q68vCBkMKj1y1pziqS5SDc7EW3HO0cVG1O8OGEAysyYBR6sTW1KXtChWoGtq3YNQ2hv3dAxpW59GBzFpAFH5tvyh2ITUVMase6zgDvhOdOmhQyypikGmaWMzFxo3f3RqzJLmgAIs4PlX9oCZTKq4HUjv5X03ilITPn2JxC0rUM82ij+ltTcA0jo9rOwwzFpmXkGp5R0beZGeEj2wWd4lWPCaO8Yk/GLOjDZ4V9+axzG1m3M4yBzhWdx5Vmbm34jNXOOXneBma+sADi+KLP6z3wOZOV/M/0gUuUTV/rHBJ5NABdE30It7otEyZBa1H1aHJchId3pqTfUNvAAoiUSHanSH/AOGSEhg5oSX9coGJoFn0c/iCKnFiTRLVp5U16wUFhjLCUg6/n9oBKmZ6mp2owOsRMSVWsXoNa+W9ItKcOAgNuTY+FYAColjd9PvBElhTygSJfoj0YuoevtBoKF581f6Rrral4EvEzEkZkFjanP8AMMowpL16CvI/eJmyGar0s2mv0iW0VTBnEv072H0haevtKqdwGc9DXYW5QQqyjMfNxTmDasQi4FCGf1St4pUS7KyypLX5/Wn1iwLqvZ7bnRouuRsW0ZtOVadYDOmqGlGqdtdYYi656ddKOSxbkbRTKBYABg2znvvC6VgqZQKdiejhgbXFYZE0VKWLBzU/OHQhdcsjf8wurDpJzdonkpXyeNATiKrCX5ElutIr7tJDsBzv46iEAvJQByfmX2rmfSGJXI+Ud/DgAlnpvU7NTnvCi8WUn/hkBnOrEc4WwoOpiWygto7P3aC14nKgkFQu9b8+9zFJMxxWlbnnyinvdQQXHTxeEAwuW4YENfS17QEoUQ9D9eXIR0ueT+lxQeNOsXmpzCgZ2Y0O9GJ9NFIAa0sLOdnr6aAGWRSvJy4r1vFlSgUsHf6sNTQQRMij5wNa/KGAIoeyT47U2jo4I/pjoegtgvftFVYjvgQxwIy5RU3o5+0VQatTx36whhVl4IHABqNK+qxOZI5nb6wbDJzvXq+jwgKJmLIYV8IlRUgoBNVFhtpTrDMuSsqoAWoVEUflvDacEG7XarqBfkNIVDAhZYup6luY/bWGJe5BHLWz+ukFGHAqDQt9o6chISSdLc61tfVoYqK5gPD6xysYlmtzH1eFlywl2Uo+neFPfVADMLkinefGHQjTQYIJgaEJM+wvuzt4mDlQH7PCaKTDrxlH8teUAncRCb8y1dPxCy5ynLCiGe9Tej7A+cAQSoDsAklu0WfnS2/dCxHZq8P4glSUqNXrR9/xFpmM1ysG0qabbaRmqBSlspbTQDoQKmIKny3vQOTpcncwqHkaS8YMqQwv40dj4wGctruKEd2pHrWFFf4Xrd+WldvvHLJJq5vtpdgaw6FYVGMCWfoHJ0+cNpnO1WFSMuoOpeMqb2s1K27Vg9fGIkKDAGpBqcxZ9H5Xh0Fj85Qd6ggMxId721Lcoqqakhzaz5Try74VmTAcwAAIuXqOXoxfDzAzsR5A/tXwgEzhLUr4lpswYN492pi7Vr4Air/LeJCiQXrSxJOle9hy0iCgO7MSaKND0BvbfaGIkzi5ANH2eAzE1AJ3BNPl60jgUhRSSxFKMakVBIJY9flFFguQSGfvNNvxrAATMktoxLm7/Y1ihSl2apcfFehNzeKKRWh3etQ2+rxyUFIBKiXNugLkHSlXPOChUGIAA2vZ2PPawiStOuu2pF6/SB52sSfs7n5wsvFEEhw2ig9dB1ffnygQxhSizN8qHdjygfuGBJL3rQE1OsDWtQajih08KbRCsaSrKkvzrf8Aww0BwxksUUCCL+hHQuJn9fcA3yjodElPdAORXbe8DAJNnJi8xhUj160jcw2HCEOLkBz1awiG6GlYjIwKiHdidNY0JCUpGRi4rzLjfxgaFlaiAlghmJpfR99YtmyFiySR419CBbKqhwTFB3YnqAAKtStqDekDKTUXB567gir8+cEkYdyCbXr5eucTOxDEgCrs9PLWBAykqSkO5argJBp57/OIWoGhtsRfwgJxD+NfC/fFTiE/DV+7aLomyi5DtbmXYvpegG/OKJw9fhKG3YjUirVPrWLzAkB+tPzoPtAcsx0hk5Qx7RckEaAUZ2YfeEA3LDXLnfX9o6fJSSlRFUOU3o4Ylum8CROAoC3J/ofpBPevTSACVzGTUEAsCUmoL0pzNILhMQkpdJ1LvcNvz1heeohLpBUoDUp0NAHZt62iZM5JSQogqcJLp1IzGjmmUbwUMcVi0p7IB31ty+cVRhyCMvoPo9DtCs2WD5kMDrtuY6XNbsuaDY0+0KgsmcoPVwRVtX1LbwFJDkgu245eI59IKqdW+73du+34gIQA7bueT3I3uKc4YrB4pIdnd6P1EClu1SaCmyr2foKc4suZmcZqgu1ajViOnlElDMwSQAa6gd+sAzpYckE03+YDHlBBILKL0IDNe1QALs8KDFk6ENQONNw9Kn5xY4oizLI0JIZ00Z2citIKAPJwpSkOH5tvpWosA8Elym9B+TbBiecQue4D9k0L/wAvraBKWsgu4ZgSL9ybn83gAKGCvgO2WxJu768hzgwfMXCg9CS97C9xz0hEyQ7us6km47vtELVlvMKjY01+QML2A4FPlUA4D1ap3IL6NrFBLBYUozVJLbkGw36wLEoKgWYPU9o6imUPveJlpLZQonZSa9KN5QAERKSKh+8kgUqA/XvBEDWk/wAp6705dDrBJ0tKah1OLuxDPQhqmt4TOKANKvVq03/MUIKpILbhunf/ACi/qyMyWCWU6QaAdlyXsSC3KkNpnAqd8rh2fuv1blFJqwokMz1JdI8N6U8IEDFzhRoFnnvHRKpssXRmOpZVe8GOhk0hnAJBXUPQX6RrE/X5R0dGT7NePovwisqtap/6aYmaKE6h662MRHQkX7HZhaWn+kfJMZYNO76x0dF8ZnyAcOeweg/0xVY7X+YfWIjo0l2ZglKp3pHc6aQnhy4lk1NQ5u1dYmOiCjRQHFef1iZRp3H/AEiIjoQynCD/AHf+df8AqEFIZIIoX0/5cRHRXsSCYcdonXKPmYcSkZSWqw/0xEdCBiyv+PL6/wDcBCOIpNR0P+gR0dAIvir/APLmf9SX9z4w2nQf4/qI6OifYwc5IKSSHLQvMlC7B3NW2QGjo6GuxMYkh5YJvUvreLJL+KvIFo6OhsorxBNfD5wliT21dR8jHR0QxhSOx3/90Flio6/9pjo6GiX2Z4NF93yME4nVKX0dv/kjo6KQ0TPT/dp/q/8AzMCWWSeg+sdHRSIXQN46Ojo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8" name="AutoShape 4" descr="data:image/jpeg;base64,/9j/4AAQSkZJRgABAQAAAQABAAD/2wCEAAkGBhQSERUUExMWFRUWGBsYFxgWFxccGBkbGhYYGBoaGBcYHCYeFx0jHRgYHy8gIycpLCwsFx4xNTAqNSYsLCkBCQoKDgwOGg8PGikkHCQsLCksKSkpLCwpLCwsKSwpKSksKSksLCwpLCksLCksKSksLCkpKSwpLCkpKSwpKSksKf/AABEIAMIBAwMBIgACEQEDEQH/xAAbAAACAwEBAQAAAAAAAAAAAAADBAECBQAGB//EAEQQAAECBAQDBQcCAwUGBwAAAAECEQADITEEEkFRBWFxIoGRofAGEzKxwdHhQvEUUnIVI2KCshYkM4OzwgdDY5KTosP/xAAZAQADAQEBAAAAAAAAAAAAAAAAAQIDBAX/xAAmEQACAgICAwACAQUAAAAAAAAAAQIREiEDMRNBUQRxgRQiMkJh/9oADAMBAAIRAxEAPwCUpi4THJEW94HZ49Bs4iQmLhMRnA1jpc5JDgjbvhZIKLgRcCOTE5wLkeMLJBRIEXAhIcYlORmtS2tmi07i8pP6nOwvEvkj9KwY8IsDCCuLy8rguWoOe0ClcdSSOyQDq9fARD5Y/R4S+Gs8RmhDFcYQgUdR2H1OkdguMoWlyMrFmd35gwZxurDB/DQjmeEJ3GpaTV76B/GHpM0KAULH1XaBTT6E4tFmjmjsw3iUkEOKjcVEVYqIaIaKzcShIJUoAC7m3LrCGO46iWEqAK0qq4sA7eNYM0gxZotHNGHJ9rEuoLllDcwdawfC+0spastU3qWam+34ifLH6PBmo0c0Kp4rLcuoAAO7hmhWb7TSQpIcsrVrVaovDfJFewxZptEZYzP9opbm96cxqeUcPaBJSVBCsouSw8jpB5Y/R4M0SIgiFZXGJak5nbRjd4oOMSzZ/CH5Y/RYP4N5YqUwGXxJCg7tpWLjFoP6h4iKU4v2LFkkRUiOVPTuO6O96NxFZImmVIgakwciKlMVYC2SJguWOgsDx3+0c0hNWpWgrzPMwNWLUqpUzl2c36RngmlX/MWNVDlHjOTb2zvUEjQ/jlJFa/V/lCRnLsVFnducFC2IEVKgRQX74HIMUNDHzG7JKWLgudvlFQlZXmKiSdjeBynNPwIZTKIELKxqKJlu5cjcNfvi5U5PSBy5Zd9ohdFX9NBZdF5eILkaAN3xBnklvP1aJSmKzpQHrvhWFFlKPdlgiFn1aBJU1B6eLLU0LIKDTGUHPlES+JrSMpUrLs8JjEv8JeFzjBmYwlJ+iG0zZGKNSFFzS8Uw/EshGQkZSQQ5ao2tGcjEEA2Oo68+6BpxeZx8t4rINMdxU1a3U4FnO7dO6IlziHAcBmVXvqNngAOsWkkqBELMdIusZsx1POAy5JBDh9KetovLmZXFQfVorIxKXq/KJcwdB5EgAk+Bu0FmzEhNQCYGqal73oGiZywWDWreh2prCciqKIUKU8OUMKxoNPB9IXmgBLsK6wtMKgQWoS0Cb9CqjRmTEgeFICFF6aX/AHgSJBXMFbXOhe8Nq4dlrncWPrSHlRRUT2LXf94FNxgQz69IrOIDNVz9OUK8RSFJoBmA0u5q0GfolmrL4hQZRTnvBJXGA6dheMBM0hI7vlYwucSTV2c/KNFOXolo9snjg0IZ9frF0cWKpgCVJIPX56GPITZx+Hk5iJCyn5vGi/JmuzN8aPobx0eGRxaYAwVTrExr/V/8M/CxDLWKLWBrq0S6dDrSDDCpLkB20LULO+0cR00VQrXz+lYbQm3hA/dOW2iZaiz7vaF2VQVE2rN66wyn15QLCyTt4xM0gKaxNacor9FpUcTTviuR6ExVZbvrC5mhxW8KwHLW7oieCzm4b0Y7BTgVObjwjUxUkKDuLVpSJcq7KxtGBKmKcgXdieUHmrdJBcEX8Y1cDT+UnlBcThElyrsaO7CJzEoaPNypbUBN9YNMCOvNqw3jsIUjNf8AxPU66RnibQPrFX8MnGnQcYdgAw722iowajVAcNZN3dvCOAZJq+vTSNfgE8g5SQAx+J83JoVuOxxim6ZlTZRlj4SBZz65RTD4pwQkV9NG1xiYkJy1NXbbm+8Z+BnAfCg7EtU9Kc4FK/Q5Rpis2YoqAylzR2fk7wTDcIWXJcMWFKmnOPRcMDglmHXfz0gk9wpswJ9PC8i+FrjXZjp4YxqPLS3jDSeHgiiXYNdvHeCTQpxYpNvCDJWzjmDE5MrETEgMzmnh4RBwou/jDGJmJyFVAz2+0YKsWVsQfH1vCyZL0OGcHILp3YRxm9lgab/MxnsxqSfVfnFkLcActIeXszyITNBBCaMWeBLBNmvraGsNgZanqSXBy0ZtW3MP8Q7MvsZRXXVKT0/eJct/2jUG9kYbgzhlEOS5bXoTpDCeBSkj4a2dzryjsPOVMEtSgxuWI32h1c9gYWcjeKVGLj+FEHMCS2n5jOyM7pO9R65RtTFqCnGt9iIlMvOCCI1yf+xDgpHmjJerty2iYaWliQ6LnTnERdmWLKCQlnN7+PzgstAfl9YTmzW1fQD7wReJ+EAXHqsOmh9D+Gk0v5xKkgDLuH9eEZkjiCErLvtT6w+MWkgkPQH6Q9lJlVzVuWcvb7wSTLY5iYTw+KUT2RyfpEpmK5ly1Q3hEtsVkzFqfMG2ro/4hKdOOdtQfVY9JhuEJPxOretH25xfHcMAb3aUpdwpT1To4Gv4iVNJlODoD7OYBR7a5bJ0J+g16xunLajN5fSF5M4FIGbNlDP0GsKcVmqGVny1erfvSMpNtmv+MSMbKZaVISSHqxoX6GkHnT+xNTMVao5A3ArU/eMqUkvQEvoxptW0IT1F6Fzrt3w0jJy9j8tZVmCeXZevMtpGfNqLEsdqX1jTwCVKQ+VLGhOp0odILh+CscyVFJ2FqcotUicLMmWDmAFKMXd/zG7gsOygpQYjfeD4hkVyg6n5xGEmGa2ZJa+w684mU76NFFRZTichMwjtlJF2YBr3MLS5ACkpSSRp36RqYjCAuRez/feJkyMiQ13vq+vdE3qinFtimMxWWWr3YYBQB0108T5wLgruvWoDv4w1icFmKSGBB578mgUzjKAWZR2Nge/bYwrpA0ltjawAXLAjfSF8WnsuDZn9aQkvH5y2UMadrS9SIdlzHAcpPS3PvrCTBSsUlSiUMB8QJc2DwpMwikJrldrvzegjaQhgM36a0t6rFJ0lE0eTj7xWVaDFM80/94xdiQaVA1h1cxGXKgHMGfdR1bx8olbIUUlJdza7AUgWIwWdIMgFgNQxNbjcvFafZnXozV4ohWwFXHk0FkYwqdiTQkgk0116RTCSyiYFTApRBOZ26W1j0yMNLcqSEnMHLNZ600htxiTGNvszeGrXQnMAQa3TsKi3fGhOxqkocjq7QGbxAE5QxDijXhiZhErTlWGq4bR4i02bRrpGfL4iVEMGLwbE8UZxZQa1xyjpfDJUurFTBqnmNIUx6cpzOkpNh+rw1itNippdisyUVF+0X2Ajo9NwdKDJSaC9K/zGOh6OezzyeFpc5nJfn8o5eB1BA8G8YbnYihJA6WJjNxhzgHL2E01pye0XtmrSQ5h+Au5WQ2ljT6Q/IwKc1UAhmc01rbeKcITllhNel/8A7a1gS+KKQspWByG23WIlJ3Q1ilYfGmWmmZIYNljsNhELbMFMPhqwPcITRj0qUr3hBH6QWoO1Sl7w5gU9kaJBo+1w3JohMIyUmaktAAAFhaKzZKVBlBxsYqMSlncdYtLm5gGII05xJsCDAMmgHKFv4xCwQRqwG99++MmfjVBSkmnafYs7U3hWVMeYp6pqW6ad5pBTsxfJ8NmQFGjZBqK10gU7gUtROVRBe0TJxC1KASnQElQD1sBybfSNcIL2pF5NFqmLYPAJkoLOrW8WRiAQ7MdgY7ET8p7XUQhNxtSQKM169e6J29iclHRr4DLNBchgauDdqaQynK9Sw5JL/NmjBRNmqQ0tLVckqbap79BCeLExBOY87uDzHnpBTFm66PVzFpJOUvpZo5Ms+vVIx+AJYuS5UKgOwq4uGJ74323hPTNo20BHp4yOOyElaSSxY0YkEfiNiZPSLkQtiJoUGAPyatj4QinC1RhYYPQOdNfQgoxRTtT1X7Q0ggA9lg7m79Xt89YrNlkUCmGgZrnZ3bmTEYbtGa/Hf0z52IUolRVQ+EGwJUT2Sz6aQVSXcgAWNRQeWz1+8HkApNXcaJcAh9wKPvpFtaGvx2vZ2P4YggK+En4v/b68IjDSgc5QsEFqDcXdrRed283YKv0hNSD+o3235aQ1hgMrpCTR6MLbmHetlvit6MzH4XMcxFzloGYaGlz1hZWEZBWCoFmIAcHe2n2jRxyVkUTzId+opY8oXwmKGaYDTtZjoFXsYF1ZhOFPZ50Tys9llbDXuF/KPXy1EoDioAfrrGHiZIJziWEvejNtGrJxBHxAmlxU2hynFq0RBpbOxrBBzWao89I8u5mKJKso5pr4a0j0eNnEVSTzDWG/4MYqsQSWSliRfK+9dmekEZC5JJm/w3Fe7koTdkjzD/WOjNXmGUG4Qh6a5Ex0dSaMKBz5gVp5w1w2UlRUFNlAzKA2FfBxWM2aAzUHz5RfDpypVRnyipv2g794jCTfRq5McxHF0ZmSaDshmAcDzsK8+UdKniY5UHWA7kVrq+rUjzc1ZdL2zKPy+eYRr8AJUVqdqN5uRB41HaFHsFNSEL/m6fMetIfwk1soNU6g/MDyhWellEsWHn1gSX0TtbnEWxbTNlUr9SWror7QROJIb3bJDuUtTmUm/dA+HcMnrQSE9lxVakpHIB6knYAxoJ4FNCUqWnKHZwX8hUd8QbKLl0jz/HMTnKS2452f5iEz2XVvU6OOvX5R7X/Z2TsZm2Y5QPC5HdBJnAJJ/u0y0rUS7VSEhhYqNepasNTVF+CT2zxuDnrZ6sS7jVvxGph+IqCiASQBeraWePQp9kZYUhWUoJukGjlwA1qhj6eKT/ZFZHYKc9AxUWcAksObWvA5JsXikjz2NBWQq4Naj4eVPVYLg+Hkh6AMS996huopF14ecii0KQKVZxWorbeJwkwy8xa5cB9Xq214Lolxp7HRhmo5I10eB/wySXULb/PnCqOJqKcxYjRoHOxilJpZ+mtjBkPNGirjcpIYZtnagOj3hdPEErV2l0d60Atp6dozFYQqzOxIDghxUEUPJtYnASiuaAbO/d1ioxsuPM/hpjGpIbMkGuz6kCh+cQjGMQHFA5D0cH4qFyeXWM/2jwmRILaK8k37iRBcPwVk9piXd/DeNPHo08ybGJUpRUaObgs93PTe8GXhUpUA6VFVeypyKCmX0I8ThFKVOSnMWKx4PHouIcLaUtdsqSql9vmR4QPjaGuVGgFuajtUAcly9bAX+cGE9IQHJZRLEUIYuQXpp6pHleBhc7PmJIASLnXNz6+MW48VyEIykh1EM5I3+sHi3QeVVZ6WUsMCpf8ASGJZjpqQ1ngchkHOCqzhIuouWzCzGmtPKMTgU2fNBUVqcLKVMdMvO3WNfgmG/wB6nAucqECvMvFR4ndMiXMlG0VwvHlEtMw60F2CkhwK9duvSHVzEqcs7ct7MTzFusX4bO9+hSsmXKpSA1Xy621hbFUAGW2+zB1Pbsk2O8Y/kceDSRl5XNUyfcuHNjW/k322jMxUtUtzmQGD5S7dH1BZoZTjEqQVMVJBIKmYhr2sx06xk4rGJWSlSiEs4oNfhUSdHa28Ywg7MpUGWnNmLgKIY5Q1dWew58hAxMCVO9QGOr5QC/I1PgIXVOAOudstA7PmCg9iHF9XEXnFQSQv48zMaEFSeyW7m5R0KDJSNOeutRoLN/KI6F8TjkBagZYJCil2X+kkaHlHQsGULe7JBKrh2jR4pOHvB2eyUSiB/kSRe9oBxEZQFM4VW+uv1hXGY3MJSmNUBDblBI7qNCjbslKrF8bhAmYEAnKlIUo/15TTyEaaJATcMSLChCdHHm3SIxE4KlJJBLICCCHqCVJPQAHwhNU7OtRzAZiSXPfUmo/MVK5IoZzIzBNwSzm5gkuYFEKIYCr29NE4PClIUtakh0qyhnU7Upp4xnTlETlB1JvS9O4sPGMkk3SK0bHEpa8NlWJi0hSQQErPZXmIAJBNMte/SC4Ti+JnSpnu50wokhKiDlU7qZg6e0ftFsFNSJKElR5nthnsAUhWpA+Em+kbuAkAYdSUuCtYcUewo/u0HTUPzjXVGqyvs8ji+NTRMy+9WU5czMh3GhDMNYfnYqfhldlQWlScxKglQJYUqDWjeMEVJRmVmloJ7RdQls65hDl052BL3/TGcJiXyKIYAVcPWrAmanVzY35xSiqHcl7NCR7XzEqQSEOtJVVKmTT4b6hwYOj2xWcrpByEKcKUCCzBNXs0Z38MkzkSyp0j3YIzXBSlSrTeZ0PfE8RD4XOAxUZiixNmHk70hOESlKR6bC+20pQKlyFkLOZveA1UC+zXtsYTx+LwsxJIlzEqUfhTlAG4cKqOseR4VIUtaEJHxKSm+7BrtVjQ842uG8PKlzFEEoQTprmOUNR972F4iXErEpNovIyJLDMa0JAqCRoHq2ggWLdLajvtzbWNWXhEuFEUOYjsDskdVu/MP3QHGgFDgDK5oBeo0BMSoGeIPgSRMVMStLAIVYtoSOtnaNAcMyEELLvrlIcJTt1V5RTg2ABUXCgk1q42oHu0W4vnk/DkIzEALUlJokG6qd2t40i0nRSi6GeM8CRMR2ypRS7Ua4L1B5COGHUzAJ6knXu5wHATpsxLqypBB7OYKJ0JdPqsUm46YlRSZayzdtKFFNaCocXodo1U1YsGYmF9lFSp0uYFJUM/whQezhywpWNrjXDpipS5eRioZbg2UHt3eMLH2hQlSUzAUkF6hiaAagPbeNTA8ZE1KShJKSVDNpU5icwpRorITiYfs3wRcj3iVJKivKeyNMmavdWB+0fClYjImWKoUcyTQu1uoj0mHxYMwKBDEAAO+b4Q4a9j4xfB4gJXmJepJYcrwZixMngHDfdSlpUO0VFRbmUj5QbgqkInYqesEoQZQ6uGr0hlePBdjdWvKv2gClgS1SwAcxBUS+gPff5RK5H6BwKcOxSZcj3SUpKnK84fM6ySUk0AIoAz9LxkYqcozgUEgKLABId6moOvXcxtYYTZOZUteHUwrLmguHf4WDkW6x5+TiZxXmXJSCpTkvViWNGdmL+UYzhJ7eyUdN4alCFBLVZ3erAkgtS5cUHNo85iJq1BSWtQ7m9ee3JwY9krBqNAeyX0exIq56M2nKETw0mcyUrCcrkrsVBITRWj7c4OJtXY3GzyJkrLAkHKcrCw1PV7dzRoSpy1pDurLMl6XCnTrzLd8bGL4YknOpSZYcFyXUd05BrYvuYBwLCBa1glgkoylgM2WZmy1u5STvQx0KV7ZDi7PdYLjOH92l0gkBiSBUih1iYQl0Skfw6VMlIcqkPRI3mP4xMcrZ0KBn4L2YXiZRTmyjN2VHzpr1huX/4bj3aELnEhK1LGVLfEACKq3AMOYeSWYP3fcRr4NUx2uP8AFAp10VgjHxHsagSjLz0JBdQc0dhTSp8Y80PYmbLmBmmB/iSQ7agpUQY+oLwua58BBJGDA59RCUmugwR8wxnB56ZwIlES0qdAY2atal7sYti/ZyYo/wB3MJGRglaJjivaCiE1cuX+UfVwgRfJBkyMFdnzLA+yeIYg5wSlPxZSgEEFx+pXe143pHBcQnKGSpIUklgEksCFFgGGjDlHsRLifdwtsu0jwE72SxCiQZaMjCuc5yQrMaHsgdK84zuH+w2IUsleZAr/AOYQDtRFfOPqeWBqCRr5iKydBZ4I+xk4zFzCU1zZBmWTVGRJNMtKHWJn+x01WGMmhOUDNWnbUolmexbuj2q8chJqfOBni0vd/GJt/R/weC4J7CzpE2WtS3CFZikJ+IgECrc4008CXLlN7srB7S0oF3U5SARUWDx6hPGJQ1PhFhxqV/P5QOTbtsFr0YMnh8sgf7uqTs4AbxeKYz2ffIAFBDsrKO1VQJUGDA89Y9D/AGvK/m8jEf2vLFi52A+8K39GeU/sFcl8qZqgVDtZnKednZ9onH8DWsBKgolzmUktoG+MEF3Pf1j1CuPJGh7yIGr2hFwh++Fb+jX6PO8N4J7lLJC2YjtBHZdb/ptarCvdC+O4NmUtbITmCbomO6VCpVLU7UDMH3pHpT7R/wDpt3/iIme0RqyB3n1rAr7DJdUeRl8PmBRdZcA0TiZrKOUsMk5DGtqsNY0MNLUmUARVKC5cOSUklyAASTqwrGvM4+pvgR4mF18XWpLFEpjfs074bk32PSPMIwKhNC05cuZyFJZQOVnzZqq/xAQzLwv62ckVPIUDU33eNQ4le6R0SI5GKLM6G/pEPyNk0jOkpALgsXepGjbwJOFK1CzK/Vn2tUO0PGS9GHg3UGCSpORglh/TQV6QKdOxOJ5zH50ulUmYtwKywcpPVr84JhcMvIlJQpCXsVDMAFvp3npG8wvSnLweLImggEMx2D+DRpLllJUQuNJ2ZmJwgUCMqSK0qHLmriovCXDuBlXbCMhZgFzB4sCaUDPGxNmqBGVBU7vUN3vf6RylB3UK8qejEZtKisEZ83BEUzpSXqUjMSNWO/PSm0C4dgEIEwspS1EKzEpTl05mvV6xqFKXr5pNOrRWbKRlL01oBTa5gtvQKKR5c43BKr7qcnkFggGxZwTHQjhpyCl1TJoU5cJlgi5sXjo6MURbPruFwYSGeG0ZUwNU2OSh45LNxkL2iUTTAkholFILFQwDEkwIzct4zsTxEl2LNvCsVGsVOLtzpC2IxCWYrV/lUQfFMeeXxBR3MCOKPowWPE2cXxMiiXMZs3Fk384VVNflFgRTeEOi6psVUQ0GkSwe+kG/h2FfOGAtLwwv6tF0YcbQwspSl3ffnuPW0QxVYgBtPW0IBVRA6eqQVJBFDX1eDfw9C8d7kU1b69IdhQCZLb9Rir7a97/mG5kkt9X8hT00UXhkMNCDfW2mkKwoRSNSNX09fvEhYDfv0gnuikmgIt49NIj+zwQGAFDZgxfZoYignPpHCf8As3y/EQcMbOG2Y9KH6xChZrtt5CvTxgA5SiWq29O/XWLIlUvy0f8AeAy5arOb6EeFg8W96TYGAQdGbd/AOPrFkzWYKA8toAFrIBykX+IF++KqlzCC2UdTbygGM5+Q68vCBkMKj1y1pziqS5SDc7EW3HO0cVG1O8OGEAysyYBR6sTW1KXtChWoGtq3YNQ2hv3dAxpW59GBzFpAFH5tvyh2ITUVMase6zgDvhOdOmhQyypikGmaWMzFxo3f3RqzJLmgAIs4PlX9oCZTKq4HUjv5X03ilITPn2JxC0rUM82ij+ltTcA0jo9rOwwzFpmXkGp5R0beZGeEj2wWd4lWPCaO8Yk/GLOjDZ4V9+axzG1m3M4yBzhWdx5Vmbm34jNXOOXneBma+sADi+KLP6z3wOZOV/M/0gUuUTV/rHBJ5NABdE30It7otEyZBa1H1aHJchId3pqTfUNvAAoiUSHanSH/AOGSEhg5oSX9coGJoFn0c/iCKnFiTRLVp5U16wUFhjLCUg6/n9oBKmZ6mp2owOsRMSVWsXoNa+W9ItKcOAgNuTY+FYAColjd9PvBElhTygSJfoj0YuoevtBoKF581f6Rrral4EvEzEkZkFjanP8AMMowpL16CvI/eJmyGar0s2mv0iW0VTBnEv072H0haevtKqdwGc9DXYW5QQqyjMfNxTmDasQi4FCGf1St4pUS7KyypLX5/Wn1iwLqvZ7bnRouuRsW0ZtOVadYDOmqGlGqdtdYYi656ddKOSxbkbRTKBYABg2znvvC6VgqZQKdiejhgbXFYZE0VKWLBzU/OHQhdcsjf8wurDpJzdonkpXyeNATiKrCX5ElutIr7tJDsBzv46iEAvJQByfmX2rmfSGJXI+Ud/DgAlnpvU7NTnvCi8WUn/hkBnOrEc4WwoOpiWygto7P3aC14nKgkFQu9b8+9zFJMxxWlbnnyinvdQQXHTxeEAwuW4YENfS17QEoUQ9D9eXIR0ueT+lxQeNOsXmpzCgZ2Y0O9GJ9NFIAa0sLOdnr6aAGWRSvJy4r1vFlSgUsHf6sNTQQRMij5wNa/KGAIoeyT47U2jo4I/pjoegtgvftFVYjvgQxwIy5RU3o5+0VQatTx36whhVl4IHABqNK+qxOZI5nb6wbDJzvXq+jwgKJmLIYV8IlRUgoBNVFhtpTrDMuSsqoAWoVEUflvDacEG7XarqBfkNIVDAhZYup6luY/bWGJe5BHLWz+ukFGHAqDQt9o6chISSdLc61tfVoYqK5gPD6xysYlmtzH1eFlywl2Uo+neFPfVADMLkinefGHQjTQYIJgaEJM+wvuzt4mDlQH7PCaKTDrxlH8teUAncRCb8y1dPxCy5ynLCiGe9Tej7A+cAQSoDsAklu0WfnS2/dCxHZq8P4glSUqNXrR9/xFpmM1ysG0qabbaRmqBSlspbTQDoQKmIKny3vQOTpcncwqHkaS8YMqQwv40dj4wGctruKEd2pHrWFFf4Xrd+WldvvHLJJq5vtpdgaw6FYVGMCWfoHJ0+cNpnO1WFSMuoOpeMqb2s1K27Vg9fGIkKDAGpBqcxZ9H5Xh0Fj85Qd6ggMxId721Lcoqqakhzaz5Try74VmTAcwAAIuXqOXoxfDzAzsR5A/tXwgEzhLUr4lpswYN492pi7Vr4Air/LeJCiQXrSxJOle9hy0iCgO7MSaKND0BvbfaGIkzi5ANH2eAzE1AJ3BNPl60jgUhRSSxFKMakVBIJY9flFFguQSGfvNNvxrAATMktoxLm7/Y1ihSl2apcfFehNzeKKRWh3etQ2+rxyUFIBKiXNugLkHSlXPOChUGIAA2vZ2PPawiStOuu2pF6/SB52sSfs7n5wsvFEEhw2ig9dB1ffnygQxhSizN8qHdjygfuGBJL3rQE1OsDWtQajih08KbRCsaSrKkvzrf8Aww0BwxksUUCCL+hHQuJn9fcA3yjodElPdAORXbe8DAJNnJi8xhUj160jcw2HCEOLkBz1awiG6GlYjIwKiHdidNY0JCUpGRi4rzLjfxgaFlaiAlghmJpfR99YtmyFiySR419CBbKqhwTFB3YnqAAKtStqDekDKTUXB567gir8+cEkYdyCbXr5eucTOxDEgCrs9PLWBAykqSkO5argJBp57/OIWoGhtsRfwgJxD+NfC/fFTiE/DV+7aLomyi5DtbmXYvpegG/OKJw9fhKG3YjUirVPrWLzAkB+tPzoPtAcsx0hk5Qx7RckEaAUZ2YfeEA3LDXLnfX9o6fJSSlRFUOU3o4Ylum8CROAoC3J/ofpBPevTSACVzGTUEAsCUmoL0pzNILhMQkpdJ1LvcNvz1heeohLpBUoDUp0NAHZt62iZM5JSQogqcJLp1IzGjmmUbwUMcVi0p7IB31ty+cVRhyCMvoPo9DtCs2WD5kMDrtuY6XNbsuaDY0+0KgsmcoPVwRVtX1LbwFJDkgu245eI59IKqdW+73du+34gIQA7bueT3I3uKc4YrB4pIdnd6P1EClu1SaCmyr2foKc4suZmcZqgu1ajViOnlElDMwSQAa6gd+sAzpYckE03+YDHlBBILKL0IDNe1QALs8KDFk6ENQONNw9Kn5xY4oizLI0JIZ00Z2citIKAPJwpSkOH5tvpWosA8Elym9B+TbBiecQue4D9k0L/wAvraBKWsgu4ZgSL9ybn83gAKGCvgO2WxJu768hzgwfMXCg9CS97C9xz0hEyQ7us6km47vtELVlvMKjY01+QML2A4FPlUA4D1ap3IL6NrFBLBYUozVJLbkGw36wLEoKgWYPU9o6imUPveJlpLZQonZSa9KN5QAERKSKh+8kgUqA/XvBEDWk/wAp6705dDrBJ0tKah1OLuxDPQhqmt4TOKANKvVq03/MUIKpILbhunf/ACi/qyMyWCWU6QaAdlyXsSC3KkNpnAqd8rh2fuv1blFJqwokMz1JdI8N6U8IEDFzhRoFnnvHRKpssXRmOpZVe8GOhk0hnAJBXUPQX6RrE/X5R0dGT7NePovwisqtap/6aYmaKE6h662MRHQkX7HZhaWn+kfJMZYNO76x0dF8ZnyAcOeweg/0xVY7X+YfWIjo0l2ZglKp3pHc6aQnhy4lk1NQ5u1dYmOiCjRQHFef1iZRp3H/AEiIjoQynCD/AHf+df8AqEFIZIIoX0/5cRHRXsSCYcdonXKPmYcSkZSWqw/0xEdCBiyv+PL6/wDcBCOIpNR0P+gR0dAIvir/APLmf9SX9z4w2nQf4/qI6OifYwc5IKSSHLQvMlC7B3NW2QGjo6GuxMYkh5YJvUvreLJL+KvIFo6OhsorxBNfD5wliT21dR8jHR0QxhSOx3/90Flio6/9pjo6GiX2Z4NF93yME4nVKX0dv/kjo6KQ0TPT/dp/q/8AzMCWWSeg+sdHRSIXQN46Ojokk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30" name="Picture 6" descr="http://www.alunosonline.com.br/upload/conteudo_legenda/3ed5799f60f45e085c7193738a1511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53556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8080282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aracaju.se.gov.br/154anos/galerias/29/marca_49c0ef97d39a4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810000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Rua </a:t>
            </a: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Maruim, 1936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pic>
        <p:nvPicPr>
          <p:cNvPr id="9218" name="Picture 2" descr="http://imganuncios.mitula.net/vendo_im_oacute_vel_para_com_eacute_rcio_no_centro_mdash_aracaju_96635248027191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924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990191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http://www.aracaju.se.gov.br/154anos/thumb/phpThumb.php?src=/154anos/galerias/29/marca_49c0eac89876d.jpg&amp;w=400&amp;q=10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81000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Rua da frente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://2.bp.blogspot.com/_-7c-i4GtuzM/SwL3yiT7hVI/AAAAAAAAACs/B8BCl0gmmwk/s320/DSC03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6960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8170979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http://www.aracaju.se.gov.br/154anos/galerias/29/marca_49c0eadf9c0e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65878"/>
            <a:ext cx="3810000" cy="3467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R 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Laranjeiras, 1939. Esquina com lagarto</a:t>
            </a:r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0307" y="32443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kkk</a:t>
            </a:r>
            <a:endParaRPr lang="pt-BR" dirty="0"/>
          </a:p>
        </p:txBody>
      </p:sp>
      <p:pic>
        <p:nvPicPr>
          <p:cNvPr id="10244" name="Picture 4" descr="https://encrypted-tbn2.gstatic.com/images?q=tbn:ANd9GcR8OuyoLqvm0YBFK_ova3lNWsFZQxuauOBDfCrF5D6tFXrczYSX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360039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061827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emorial da Bandeira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15369"/>
            <a:ext cx="6643734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Memorial da bandeira situado na Praça da Bandeira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1036799891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http://www.aracaju.se.gov.br/thumb/phpThumb.php?src=/galerias/1/iate.jpg&amp;w=577&amp;h=170&amp;zc=1&amp;q=98&amp;fltr%5b%5d=over|../imagens/mascara3.pn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57225" y="2071678"/>
            <a:ext cx="77867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ARACAJU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444208" y="3105835"/>
            <a:ext cx="41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77634183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Espaço Urbano. Disponível em: Tt.wikipedia.org/</a:t>
            </a:r>
            <a:r>
              <a:rPr lang="pt-BR" b="1" dirty="0" err="1" smtClean="0">
                <a:solidFill>
                  <a:schemeClr val="tx1"/>
                </a:solidFill>
              </a:rPr>
              <a:t>wiki</a:t>
            </a:r>
            <a:r>
              <a:rPr lang="pt-BR" b="1" dirty="0" smtClean="0">
                <a:solidFill>
                  <a:schemeClr val="tx1"/>
                </a:solidFill>
              </a:rPr>
              <a:t>/</a:t>
            </a:r>
            <a:r>
              <a:rPr lang="pt-BR" b="1" dirty="0" err="1" smtClean="0">
                <a:solidFill>
                  <a:schemeClr val="tx1"/>
                </a:solidFill>
              </a:rPr>
              <a:t>espaço_urbano</a:t>
            </a:r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Fotos de Aracaju. disponível em: https://w.google.com.br/serach?q=fotos+do+centro+do+aracaju 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REFERÊNCIAS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42062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+mj-lt"/>
              </a:rPr>
              <a:t>O </a:t>
            </a:r>
            <a:r>
              <a:rPr lang="pt-BR" dirty="0">
                <a:latin typeface="+mj-lt"/>
              </a:rPr>
              <a:t>Espaço Urbano é conjunto de diferentes usos da terra justaposto estre si. Tais usos se definem como áreas do Centro da Cidade, local de concentração de atividades comerciais, de serviço e de gestão; áreas industriais e áreas residenciais distinto em termo de forma e conteúdo social; área de lazer; </a:t>
            </a:r>
            <a:r>
              <a:rPr lang="pt-BR" dirty="0" smtClean="0">
                <a:latin typeface="+mj-lt"/>
              </a:rPr>
              <a:t>e, </a:t>
            </a:r>
            <a:r>
              <a:rPr lang="pt-BR" dirty="0">
                <a:latin typeface="+mj-lt"/>
              </a:rPr>
              <a:t>entre outras aquelas de reserva para futura expansão. </a:t>
            </a:r>
            <a:r>
              <a:rPr lang="pt-BR" dirty="0" smtClean="0">
                <a:latin typeface="+mj-lt"/>
              </a:rPr>
              <a:t>Este </a:t>
            </a:r>
            <a:r>
              <a:rPr lang="pt-BR" dirty="0">
                <a:latin typeface="+mj-lt"/>
              </a:rPr>
              <a:t>conjunto de uso da terra é a organização especial da cidade ou simplesmente o espaço urbano fragmentado.  </a:t>
            </a:r>
          </a:p>
          <a:p>
            <a:pPr marL="0" indent="0">
              <a:buNone/>
            </a:pPr>
            <a:endParaRPr lang="pt-BR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ESPAÇO URBANO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848364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pt-BR" dirty="0" smtClean="0">
                <a:latin typeface="+mj-lt"/>
              </a:rPr>
              <a:t> </a:t>
            </a:r>
            <a:r>
              <a:rPr lang="pt-BR" sz="7400" dirty="0">
                <a:latin typeface="Times New Roman" pitchFamily="18" charset="0"/>
                <a:cs typeface="Times New Roman" pitchFamily="18" charset="0"/>
              </a:rPr>
              <a:t>homens em sua relação com o ambiente precisaram criar espaços de convivência</a:t>
            </a:r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Para isto, ele </a:t>
            </a:r>
            <a:r>
              <a:rPr lang="pt-BR" sz="7400" dirty="0">
                <a:latin typeface="Times New Roman" pitchFamily="18" charset="0"/>
                <a:cs typeface="Times New Roman" pitchFamily="18" charset="0"/>
              </a:rPr>
              <a:t>interage com o meio ambiente transformando de forma que possa se adaptar a tais transformações incutindo ambientes favoráveis ao seu desenvolvimento social para que possa manter suas relações com outras espécies humanas. </a:t>
            </a:r>
            <a:endParaRPr lang="pt-BR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7400" dirty="0">
                <a:latin typeface="Times New Roman" pitchFamily="18" charset="0"/>
                <a:cs typeface="Times New Roman" pitchFamily="18" charset="0"/>
              </a:rPr>
              <a:t>ar, a terra, a água, tudo o que cria condições para que exista vida, como a entendemos, compõe a biosfera. A frágil interação entre estes três elementos é o que possibilita condições para a existência de todo ser existente em nosso planeta, desde o mais elementar até o que chamamos de inteligente. </a:t>
            </a:r>
          </a:p>
          <a:p>
            <a:pPr algn="just"/>
            <a:endParaRPr lang="pt-BR" sz="7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O HOMEM E O ESPAÇO DE CONVIVÊNCIA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194052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247" y="1928802"/>
            <a:ext cx="7745505" cy="4197361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zona rural e urbana está interligada devido às necessidades existentes entre ambas. Identificar as diferenças da zona rural e urbana foi o objetivo que se fizeram conhecer as características das paisagens pelas imagens retiradas da Internet. Pela observação foi possível descrever, comparar e valorizar o lugar onde vivem. Perceberam as diferenças nas formas de diversão e distração que variam muito de um lugar para o outro, dependendo dos costumes e tradição das pessoas. Enquanto na cidade há cinemas, museus, parques, estádios, no campo as pessoas se divertem pescando, andando à cavalo, tomando banho de rio ou frequentando rodeios, vaquejadas, bailes, etc.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01456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ZONA RURAL E URBANA</a:t>
            </a:r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73354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247" y="2000241"/>
            <a:ext cx="7745505" cy="412592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ambiente rural temos uma relação de maior cuidado e zelo com o ambiente onde este convive, pois é dele que tiram o sustento. E as transformações que ocorrem em seu espaço, ocorrem de forma muito lenta.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Remetendo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para o homem e seu espaço urbano, este faz transformações de seu espaço de uma forma acelerada. Tudo ocorre de forma muito rápida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Outra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característica econômica da zona rural é o ecoturismo, também chamado de turismo rural. Essa é uma atividade realizada de forma consciente e ecologicamente correta.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Continuação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825382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+mj-lt"/>
              </a:rPr>
              <a:t>Abrangendo </a:t>
            </a:r>
            <a:r>
              <a:rPr lang="pt-BR" dirty="0">
                <a:latin typeface="+mj-lt"/>
              </a:rPr>
              <a:t>uma área de 181,8 Km2, segundo </a:t>
            </a:r>
            <a:r>
              <a:rPr lang="pt-BR" dirty="0" smtClean="0">
                <a:latin typeface="+mj-lt"/>
              </a:rPr>
              <a:t>Araujo </a:t>
            </a:r>
            <a:r>
              <a:rPr lang="pt-BR" dirty="0">
                <a:latin typeface="+mj-lt"/>
              </a:rPr>
              <a:t>(2006), “o município de Aracaju está inserido na mesorregião do Leste Sergipano, compreendido entre as coordenadas geográficas de 10° 55’56’’ de latitude Sul e 37°04’23’’ de longitude Oeste”. </a:t>
            </a:r>
            <a:endParaRPr lang="pt-BR" dirty="0" smtClean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Limita-se </a:t>
            </a:r>
            <a:r>
              <a:rPr lang="pt-BR" dirty="0">
                <a:latin typeface="+mj-lt"/>
              </a:rPr>
              <a:t>em sua porção Norte, com o rio do Sal que o separa do município de Nossa Senhora do Socorro. Na extremidade Sul, limita-se com o rio Vasa Barris. O Oeste, com os municípios de São Cristóvão e Nossa Senhora do Socorro </a:t>
            </a:r>
            <a:r>
              <a:rPr lang="pt-BR" dirty="0" smtClean="0">
                <a:latin typeface="+mj-lt"/>
              </a:rPr>
              <a:t>ao </a:t>
            </a:r>
            <a:r>
              <a:rPr lang="pt-BR" dirty="0">
                <a:latin typeface="+mj-lt"/>
              </a:rPr>
              <a:t>Leste com o rio Sergipe e </a:t>
            </a:r>
            <a:r>
              <a:rPr lang="pt-BR" dirty="0" smtClean="0">
                <a:latin typeface="+mj-lt"/>
              </a:rPr>
              <a:t> </a:t>
            </a:r>
            <a:r>
              <a:rPr lang="pt-BR" dirty="0">
                <a:latin typeface="+mj-lt"/>
              </a:rPr>
              <a:t>Oceano Atlântico.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ESPAÇO URBANO DE ARACAJU GEOGRAFIA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375732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772941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MUSEU OLIMPIO CAMPOS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uario\Pictures\Fotos - Sitio do Pica-pau amarelo\Aracaju-Sergi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59046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8153008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uario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29466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</a:rPr>
              <a:t>IGREJA SANTO ANTANIO</a:t>
            </a:r>
            <a:endParaRPr lang="pt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s://encrypted-tbn0.gstatic.com/images?q=tbn:ANd9GcRQamuObuastIL6MjFhaC6gqJyrfK-QRShBCfsioHFow7-YtrUq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31683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135603"/>
      </p:ext>
    </p:extLst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661</Words>
  <Application>Microsoft Office PowerPoint</Application>
  <PresentationFormat>Apresentação na tela (4:3)</PresentationFormat>
  <Paragraphs>43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Capa Dura</vt:lpstr>
      <vt:lpstr>UNIVERSIDADE TIRADENTES CURSO DE PEDAGOGIA</vt:lpstr>
      <vt:lpstr>ESPAÇO URBANO</vt:lpstr>
      <vt:lpstr>ESPAÇO URBANO</vt:lpstr>
      <vt:lpstr>O HOMEM E O ESPAÇO DE CONVIVÊNCIA</vt:lpstr>
      <vt:lpstr>ZONA RURAL E URBANA</vt:lpstr>
      <vt:lpstr>Continuação</vt:lpstr>
      <vt:lpstr>ESPAÇO URBANO DE ARACAJU GEOGRAFIA</vt:lpstr>
      <vt:lpstr>MUSEU OLIMPIO CAMPOS</vt:lpstr>
      <vt:lpstr>IGREJA SANTO ANTANIO</vt:lpstr>
      <vt:lpstr>PONTE DO IMPERADOR</vt:lpstr>
      <vt:lpstr> AV. Barão de Maruim, 1936 </vt:lpstr>
      <vt:lpstr>TEATRO ATHENEU </vt:lpstr>
      <vt:lpstr> Antiga biblioteca, atual câmara, 1926 </vt:lpstr>
      <vt:lpstr>  Antigo Atheneu e rua Itabaiana em 1910  </vt:lpstr>
      <vt:lpstr>Praça Camerino 1930</vt:lpstr>
      <vt:lpstr> Atalaia </vt:lpstr>
      <vt:lpstr>Centro, 1926</vt:lpstr>
      <vt:lpstr>Mercado Antônio Franco</vt:lpstr>
      <vt:lpstr> R João Pessoa 1930 </vt:lpstr>
      <vt:lpstr> Rua Maruim, 1936 </vt:lpstr>
      <vt:lpstr> Rua da frente </vt:lpstr>
      <vt:lpstr> R Laranjeiras, 1939. Esquina com lagarto </vt:lpstr>
      <vt:lpstr>Memorial da bandeira situado na Praça da Bandeira</vt:lpstr>
      <vt:lpstr>  ARACAJU 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Tiradentes</dc:title>
  <dc:creator>Usuario</dc:creator>
  <cp:lastModifiedBy>Prazeires</cp:lastModifiedBy>
  <cp:revision>57</cp:revision>
  <dcterms:created xsi:type="dcterms:W3CDTF">2013-09-25T18:15:07Z</dcterms:created>
  <dcterms:modified xsi:type="dcterms:W3CDTF">2014-02-23T23:34:16Z</dcterms:modified>
</cp:coreProperties>
</file>